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0160000" cy="7620000"/>
  <p:notesSz cx="6858000" cy="9144000"/>
  <p:embeddedFontLst>
    <p:embeddedFont>
      <p:font typeface="Calibri" pitchFamily="34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20092-CC68-4112-AE9D-9F9354A5FB0E}" type="datetimeFigureOut">
              <a:rPr lang="en-US" smtClean="0"/>
              <a:t>5/5/2014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48177-2EFE-4737-84E0-384C41C91B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20092-CC68-4112-AE9D-9F9354A5FB0E}" type="datetimeFigureOut">
              <a:rPr lang="en-US" smtClean="0"/>
              <a:t>5/5/2014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48177-2EFE-4737-84E0-384C41C91B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20092-CC68-4112-AE9D-9F9354A5FB0E}" type="datetimeFigureOut">
              <a:rPr lang="en-US" smtClean="0"/>
              <a:t>5/5/2014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48177-2EFE-4737-84E0-384C41C91B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20092-CC68-4112-AE9D-9F9354A5FB0E}" type="datetimeFigureOut">
              <a:rPr lang="en-US" smtClean="0"/>
              <a:t>5/5/2014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48177-2EFE-4737-84E0-384C41C91B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20092-CC68-4112-AE9D-9F9354A5FB0E}" type="datetimeFigureOut">
              <a:rPr lang="en-US" smtClean="0"/>
              <a:t>5/5/2014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48177-2EFE-4737-84E0-384C41C91B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20092-CC68-4112-AE9D-9F9354A5FB0E}" type="datetimeFigureOut">
              <a:rPr lang="en-US" smtClean="0"/>
              <a:t>5/5/2014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48177-2EFE-4737-84E0-384C41C91B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20092-CC68-4112-AE9D-9F9354A5FB0E}" type="datetimeFigureOut">
              <a:rPr lang="en-US" smtClean="0"/>
              <a:t>5/5/2014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48177-2EFE-4737-84E0-384C41C91B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20092-CC68-4112-AE9D-9F9354A5FB0E}" type="datetimeFigureOut">
              <a:rPr lang="en-US" smtClean="0"/>
              <a:t>5/5/2014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48177-2EFE-4737-84E0-384C41C91B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20092-CC68-4112-AE9D-9F9354A5FB0E}" type="datetimeFigureOut">
              <a:rPr lang="en-US" smtClean="0"/>
              <a:t>5/5/2014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48177-2EFE-4737-84E0-384C41C91B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20092-CC68-4112-AE9D-9F9354A5FB0E}" type="datetimeFigureOut">
              <a:rPr lang="en-US" smtClean="0"/>
              <a:t>5/5/2014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48177-2EFE-4737-84E0-384C41C91B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20092-CC68-4112-AE9D-9F9354A5FB0E}" type="datetimeFigureOut">
              <a:rPr lang="en-US" smtClean="0"/>
              <a:t>5/5/2014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48177-2EFE-4737-84E0-384C41C91B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A20092-CC68-4112-AE9D-9F9354A5FB0E}" type="datetimeFigureOut">
              <a:rPr lang="en-US" smtClean="0"/>
              <a:t>5/5/2014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148177-2EFE-4737-84E0-384C41C91B4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1986900" y="858877"/>
            <a:ext cx="4710988" cy="1183652"/>
            <a:chOff x="1986900" y="858877"/>
            <a:chExt cx="4710988" cy="1183652"/>
          </a:xfrm>
        </p:grpSpPr>
        <p:sp>
          <p:nvSpPr>
            <p:cNvPr id="2" name="Freeform 1"/>
            <p:cNvSpPr/>
            <p:nvPr/>
          </p:nvSpPr>
          <p:spPr>
            <a:xfrm>
              <a:off x="1986900" y="858877"/>
              <a:ext cx="430192" cy="794098"/>
            </a:xfrm>
            <a:custGeom>
              <a:avLst/>
              <a:gdLst/>
              <a:ahLst/>
              <a:cxnLst/>
              <a:rect l="0" t="0" r="0" b="0"/>
              <a:pathLst>
                <a:path w="430192" h="794098">
                  <a:moveTo>
                    <a:pt x="424126" y="193972"/>
                  </a:moveTo>
                  <a:lnTo>
                    <a:pt x="430191" y="160350"/>
                  </a:lnTo>
                  <a:lnTo>
                    <a:pt x="419566" y="100565"/>
                  </a:lnTo>
                  <a:lnTo>
                    <a:pt x="384812" y="45228"/>
                  </a:lnTo>
                  <a:lnTo>
                    <a:pt x="368049" y="31158"/>
                  </a:lnTo>
                  <a:lnTo>
                    <a:pt x="317218" y="8712"/>
                  </a:lnTo>
                  <a:lnTo>
                    <a:pt x="277546" y="0"/>
                  </a:lnTo>
                  <a:lnTo>
                    <a:pt x="229266" y="4958"/>
                  </a:lnTo>
                  <a:lnTo>
                    <a:pt x="181426" y="20725"/>
                  </a:lnTo>
                  <a:lnTo>
                    <a:pt x="123436" y="59475"/>
                  </a:lnTo>
                  <a:lnTo>
                    <a:pt x="70689" y="105827"/>
                  </a:lnTo>
                  <a:lnTo>
                    <a:pt x="34557" y="158277"/>
                  </a:lnTo>
                  <a:lnTo>
                    <a:pt x="6796" y="218030"/>
                  </a:lnTo>
                  <a:lnTo>
                    <a:pt x="0" y="250288"/>
                  </a:lnTo>
                  <a:lnTo>
                    <a:pt x="3921" y="294757"/>
                  </a:lnTo>
                  <a:lnTo>
                    <a:pt x="25614" y="348584"/>
                  </a:lnTo>
                  <a:lnTo>
                    <a:pt x="39949" y="370313"/>
                  </a:lnTo>
                  <a:lnTo>
                    <a:pt x="58018" y="387770"/>
                  </a:lnTo>
                  <a:lnTo>
                    <a:pt x="93511" y="405162"/>
                  </a:lnTo>
                  <a:lnTo>
                    <a:pt x="147426" y="420349"/>
                  </a:lnTo>
                  <a:lnTo>
                    <a:pt x="175196" y="423266"/>
                  </a:lnTo>
                  <a:lnTo>
                    <a:pt x="217138" y="413730"/>
                  </a:lnTo>
                  <a:lnTo>
                    <a:pt x="272062" y="389546"/>
                  </a:lnTo>
                  <a:lnTo>
                    <a:pt x="306930" y="366824"/>
                  </a:lnTo>
                  <a:lnTo>
                    <a:pt x="362956" y="307033"/>
                  </a:lnTo>
                  <a:lnTo>
                    <a:pt x="389123" y="267128"/>
                  </a:lnTo>
                  <a:lnTo>
                    <a:pt x="421630" y="204453"/>
                  </a:lnTo>
                  <a:lnTo>
                    <a:pt x="427696" y="190442"/>
                  </a:lnTo>
                  <a:lnTo>
                    <a:pt x="427676" y="191618"/>
                  </a:lnTo>
                  <a:lnTo>
                    <a:pt x="425177" y="216282"/>
                  </a:lnTo>
                  <a:lnTo>
                    <a:pt x="417028" y="278149"/>
                  </a:lnTo>
                  <a:lnTo>
                    <a:pt x="414275" y="340884"/>
                  </a:lnTo>
                  <a:lnTo>
                    <a:pt x="413798" y="398159"/>
                  </a:lnTo>
                  <a:lnTo>
                    <a:pt x="413656" y="454123"/>
                  </a:lnTo>
                  <a:lnTo>
                    <a:pt x="414793" y="499108"/>
                  </a:lnTo>
                  <a:lnTo>
                    <a:pt x="419198" y="546397"/>
                  </a:lnTo>
                  <a:lnTo>
                    <a:pt x="421936" y="594711"/>
                  </a:lnTo>
                  <a:lnTo>
                    <a:pt x="421983" y="641140"/>
                  </a:lnTo>
                  <a:lnTo>
                    <a:pt x="416601" y="698993"/>
                  </a:lnTo>
                  <a:lnTo>
                    <a:pt x="417310" y="757937"/>
                  </a:lnTo>
                  <a:lnTo>
                    <a:pt x="424126" y="7940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600538" y="1652974"/>
              <a:ext cx="10530" cy="31586"/>
            </a:xfrm>
            <a:custGeom>
              <a:avLst/>
              <a:gdLst/>
              <a:ahLst/>
              <a:cxnLst/>
              <a:rect l="0" t="0" r="0" b="0"/>
              <a:pathLst>
                <a:path w="10530" h="31586">
                  <a:moveTo>
                    <a:pt x="0" y="0"/>
                  </a:moveTo>
                  <a:lnTo>
                    <a:pt x="10529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980220" y="958093"/>
              <a:ext cx="386401" cy="702619"/>
            </a:xfrm>
            <a:custGeom>
              <a:avLst/>
              <a:gdLst/>
              <a:ahLst/>
              <a:cxnLst/>
              <a:rect l="0" t="0" r="0" b="0"/>
              <a:pathLst>
                <a:path w="386401" h="702619">
                  <a:moveTo>
                    <a:pt x="262557" y="0"/>
                  </a:moveTo>
                  <a:lnTo>
                    <a:pt x="238510" y="9575"/>
                  </a:lnTo>
                  <a:lnTo>
                    <a:pt x="180555" y="61331"/>
                  </a:lnTo>
                  <a:lnTo>
                    <a:pt x="166450" y="77561"/>
                  </a:lnTo>
                  <a:lnTo>
                    <a:pt x="125094" y="139292"/>
                  </a:lnTo>
                  <a:lnTo>
                    <a:pt x="83520" y="195040"/>
                  </a:lnTo>
                  <a:lnTo>
                    <a:pt x="56876" y="252025"/>
                  </a:lnTo>
                  <a:lnTo>
                    <a:pt x="32541" y="305240"/>
                  </a:lnTo>
                  <a:lnTo>
                    <a:pt x="10547" y="366290"/>
                  </a:lnTo>
                  <a:lnTo>
                    <a:pt x="2664" y="402548"/>
                  </a:lnTo>
                  <a:lnTo>
                    <a:pt x="0" y="456722"/>
                  </a:lnTo>
                  <a:lnTo>
                    <a:pt x="5128" y="509671"/>
                  </a:lnTo>
                  <a:lnTo>
                    <a:pt x="17341" y="565229"/>
                  </a:lnTo>
                  <a:lnTo>
                    <a:pt x="29893" y="600314"/>
                  </a:lnTo>
                  <a:lnTo>
                    <a:pt x="68705" y="656113"/>
                  </a:lnTo>
                  <a:lnTo>
                    <a:pt x="101524" y="679755"/>
                  </a:lnTo>
                  <a:lnTo>
                    <a:pt x="140884" y="695988"/>
                  </a:lnTo>
                  <a:lnTo>
                    <a:pt x="182182" y="702618"/>
                  </a:lnTo>
                  <a:lnTo>
                    <a:pt x="224054" y="693404"/>
                  </a:lnTo>
                  <a:lnTo>
                    <a:pt x="280124" y="668159"/>
                  </a:lnTo>
                  <a:lnTo>
                    <a:pt x="321054" y="639390"/>
                  </a:lnTo>
                  <a:lnTo>
                    <a:pt x="353589" y="601750"/>
                  </a:lnTo>
                  <a:lnTo>
                    <a:pt x="380465" y="538785"/>
                  </a:lnTo>
                  <a:lnTo>
                    <a:pt x="386400" y="500321"/>
                  </a:lnTo>
                  <a:lnTo>
                    <a:pt x="376980" y="459289"/>
                  </a:lnTo>
                  <a:lnTo>
                    <a:pt x="359371" y="423084"/>
                  </a:lnTo>
                  <a:lnTo>
                    <a:pt x="339901" y="404067"/>
                  </a:lnTo>
                  <a:lnTo>
                    <a:pt x="302631" y="383326"/>
                  </a:lnTo>
                  <a:lnTo>
                    <a:pt x="276858" y="376257"/>
                  </a:lnTo>
                  <a:lnTo>
                    <a:pt x="225477" y="381252"/>
                  </a:lnTo>
                  <a:lnTo>
                    <a:pt x="176701" y="393333"/>
                  </a:lnTo>
                  <a:lnTo>
                    <a:pt x="144850" y="406442"/>
                  </a:lnTo>
                  <a:lnTo>
                    <a:pt x="90299" y="447973"/>
                  </a:lnTo>
                  <a:lnTo>
                    <a:pt x="55530" y="492480"/>
                  </a:lnTo>
                  <a:lnTo>
                    <a:pt x="41458" y="5158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779730" y="1295005"/>
              <a:ext cx="221100" cy="10529"/>
            </a:xfrm>
            <a:custGeom>
              <a:avLst/>
              <a:gdLst/>
              <a:ahLst/>
              <a:cxnLst/>
              <a:rect l="0" t="0" r="0" b="0"/>
              <a:pathLst>
                <a:path w="221100" h="10529">
                  <a:moveTo>
                    <a:pt x="221099" y="0"/>
                  </a:moveTo>
                  <a:lnTo>
                    <a:pt x="162482" y="5589"/>
                  </a:lnTo>
                  <a:lnTo>
                    <a:pt x="99902" y="9552"/>
                  </a:lnTo>
                  <a:lnTo>
                    <a:pt x="37455" y="1033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558839" y="1052849"/>
              <a:ext cx="31587" cy="600126"/>
            </a:xfrm>
            <a:custGeom>
              <a:avLst/>
              <a:gdLst/>
              <a:ahLst/>
              <a:cxnLst/>
              <a:rect l="0" t="0" r="0" b="0"/>
              <a:pathLst>
                <a:path w="31587" h="600126">
                  <a:moveTo>
                    <a:pt x="31586" y="0"/>
                  </a:moveTo>
                  <a:lnTo>
                    <a:pt x="31586" y="52051"/>
                  </a:lnTo>
                  <a:lnTo>
                    <a:pt x="31586" y="101990"/>
                  </a:lnTo>
                  <a:lnTo>
                    <a:pt x="31586" y="158901"/>
                  </a:lnTo>
                  <a:lnTo>
                    <a:pt x="30416" y="203984"/>
                  </a:lnTo>
                  <a:lnTo>
                    <a:pt x="24350" y="255672"/>
                  </a:lnTo>
                  <a:lnTo>
                    <a:pt x="21707" y="315059"/>
                  </a:lnTo>
                  <a:lnTo>
                    <a:pt x="15596" y="377439"/>
                  </a:lnTo>
                  <a:lnTo>
                    <a:pt x="12030" y="423140"/>
                  </a:lnTo>
                  <a:lnTo>
                    <a:pt x="10973" y="483084"/>
                  </a:lnTo>
                  <a:lnTo>
                    <a:pt x="3381" y="544250"/>
                  </a:lnTo>
                  <a:lnTo>
                    <a:pt x="0" y="6001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285098" y="938552"/>
              <a:ext cx="641119" cy="440682"/>
            </a:xfrm>
            <a:custGeom>
              <a:avLst/>
              <a:gdLst/>
              <a:ahLst/>
              <a:cxnLst/>
              <a:rect l="0" t="0" r="0" b="0"/>
              <a:pathLst>
                <a:path w="641119" h="440682">
                  <a:moveTo>
                    <a:pt x="0" y="124826"/>
                  </a:moveTo>
                  <a:lnTo>
                    <a:pt x="20244" y="80863"/>
                  </a:lnTo>
                  <a:lnTo>
                    <a:pt x="44992" y="56168"/>
                  </a:lnTo>
                  <a:lnTo>
                    <a:pt x="103469" y="22862"/>
                  </a:lnTo>
                  <a:lnTo>
                    <a:pt x="161198" y="3601"/>
                  </a:lnTo>
                  <a:lnTo>
                    <a:pt x="214659" y="0"/>
                  </a:lnTo>
                  <a:lnTo>
                    <a:pt x="272613" y="103"/>
                  </a:lnTo>
                  <a:lnTo>
                    <a:pt x="335303" y="10025"/>
                  </a:lnTo>
                  <a:lnTo>
                    <a:pt x="392746" y="23250"/>
                  </a:lnTo>
                  <a:lnTo>
                    <a:pt x="447983" y="45533"/>
                  </a:lnTo>
                  <a:lnTo>
                    <a:pt x="504744" y="79390"/>
                  </a:lnTo>
                  <a:lnTo>
                    <a:pt x="557928" y="109108"/>
                  </a:lnTo>
                  <a:lnTo>
                    <a:pt x="601067" y="149879"/>
                  </a:lnTo>
                  <a:lnTo>
                    <a:pt x="633733" y="204509"/>
                  </a:lnTo>
                  <a:lnTo>
                    <a:pt x="640558" y="264265"/>
                  </a:lnTo>
                  <a:lnTo>
                    <a:pt x="641118" y="280956"/>
                  </a:lnTo>
                  <a:lnTo>
                    <a:pt x="632382" y="311980"/>
                  </a:lnTo>
                  <a:lnTo>
                    <a:pt x="603767" y="358846"/>
                  </a:lnTo>
                  <a:lnTo>
                    <a:pt x="565849" y="383158"/>
                  </a:lnTo>
                  <a:lnTo>
                    <a:pt x="506400" y="407991"/>
                  </a:lnTo>
                  <a:lnTo>
                    <a:pt x="446690" y="422915"/>
                  </a:lnTo>
                  <a:lnTo>
                    <a:pt x="387766" y="433597"/>
                  </a:lnTo>
                  <a:lnTo>
                    <a:pt x="356004" y="437532"/>
                  </a:lnTo>
                  <a:lnTo>
                    <a:pt x="315855" y="4406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781433" y="1481833"/>
              <a:ext cx="214341" cy="220289"/>
            </a:xfrm>
            <a:custGeom>
              <a:avLst/>
              <a:gdLst/>
              <a:ahLst/>
              <a:cxnLst/>
              <a:rect l="0" t="0" r="0" b="0"/>
              <a:pathLst>
                <a:path w="214341" h="220289">
                  <a:moveTo>
                    <a:pt x="177489" y="65856"/>
                  </a:moveTo>
                  <a:lnTo>
                    <a:pt x="157245" y="21893"/>
                  </a:lnTo>
                  <a:lnTo>
                    <a:pt x="138466" y="8102"/>
                  </a:lnTo>
                  <a:lnTo>
                    <a:pt x="126907" y="2787"/>
                  </a:lnTo>
                  <a:lnTo>
                    <a:pt x="98466" y="0"/>
                  </a:lnTo>
                  <a:lnTo>
                    <a:pt x="68668" y="3831"/>
                  </a:lnTo>
                  <a:lnTo>
                    <a:pt x="43726" y="13333"/>
                  </a:lnTo>
                  <a:lnTo>
                    <a:pt x="15543" y="37425"/>
                  </a:lnTo>
                  <a:lnTo>
                    <a:pt x="6077" y="59849"/>
                  </a:lnTo>
                  <a:lnTo>
                    <a:pt x="0" y="112372"/>
                  </a:lnTo>
                  <a:lnTo>
                    <a:pt x="10126" y="153858"/>
                  </a:lnTo>
                  <a:lnTo>
                    <a:pt x="33533" y="190196"/>
                  </a:lnTo>
                  <a:lnTo>
                    <a:pt x="55797" y="206126"/>
                  </a:lnTo>
                  <a:lnTo>
                    <a:pt x="81289" y="215936"/>
                  </a:lnTo>
                  <a:lnTo>
                    <a:pt x="120779" y="220288"/>
                  </a:lnTo>
                  <a:lnTo>
                    <a:pt x="155227" y="213519"/>
                  </a:lnTo>
                  <a:lnTo>
                    <a:pt x="176953" y="203234"/>
                  </a:lnTo>
                  <a:lnTo>
                    <a:pt x="195188" y="184624"/>
                  </a:lnTo>
                  <a:lnTo>
                    <a:pt x="203327" y="173111"/>
                  </a:lnTo>
                  <a:lnTo>
                    <a:pt x="212369" y="144720"/>
                  </a:lnTo>
                  <a:lnTo>
                    <a:pt x="214340" y="98972"/>
                  </a:lnTo>
                  <a:lnTo>
                    <a:pt x="207905" y="71215"/>
                  </a:lnTo>
                  <a:lnTo>
                    <a:pt x="193347" y="47181"/>
                  </a:lnTo>
                  <a:lnTo>
                    <a:pt x="175178" y="31040"/>
                  </a:lnTo>
                  <a:lnTo>
                    <a:pt x="155405" y="21136"/>
                  </a:lnTo>
                  <a:lnTo>
                    <a:pt x="114318" y="1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158963" y="1084435"/>
              <a:ext cx="31587" cy="610654"/>
            </a:xfrm>
            <a:custGeom>
              <a:avLst/>
              <a:gdLst/>
              <a:ahLst/>
              <a:cxnLst/>
              <a:rect l="0" t="0" r="0" b="0"/>
              <a:pathLst>
                <a:path w="31587" h="610654">
                  <a:moveTo>
                    <a:pt x="31586" y="0"/>
                  </a:moveTo>
                  <a:lnTo>
                    <a:pt x="24350" y="27556"/>
                  </a:lnTo>
                  <a:lnTo>
                    <a:pt x="21707" y="83778"/>
                  </a:lnTo>
                  <a:lnTo>
                    <a:pt x="21185" y="140291"/>
                  </a:lnTo>
                  <a:lnTo>
                    <a:pt x="21083" y="203750"/>
                  </a:lnTo>
                  <a:lnTo>
                    <a:pt x="17943" y="265678"/>
                  </a:lnTo>
                  <a:lnTo>
                    <a:pt x="11993" y="328300"/>
                  </a:lnTo>
                  <a:lnTo>
                    <a:pt x="10818" y="385730"/>
                  </a:lnTo>
                  <a:lnTo>
                    <a:pt x="10586" y="442134"/>
                  </a:lnTo>
                  <a:lnTo>
                    <a:pt x="7426" y="490531"/>
                  </a:lnTo>
                  <a:lnTo>
                    <a:pt x="2200" y="543086"/>
                  </a:lnTo>
                  <a:lnTo>
                    <a:pt x="651" y="582054"/>
                  </a:lnTo>
                  <a:lnTo>
                    <a:pt x="0" y="6106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232663" y="1526632"/>
              <a:ext cx="136871" cy="115814"/>
            </a:xfrm>
            <a:custGeom>
              <a:avLst/>
              <a:gdLst/>
              <a:ahLst/>
              <a:cxnLst/>
              <a:rect l="0" t="0" r="0" b="0"/>
              <a:pathLst>
                <a:path w="136871" h="115814">
                  <a:moveTo>
                    <a:pt x="0" y="0"/>
                  </a:moveTo>
                  <a:lnTo>
                    <a:pt x="49498" y="55087"/>
                  </a:lnTo>
                  <a:lnTo>
                    <a:pt x="85687" y="92899"/>
                  </a:lnTo>
                  <a:lnTo>
                    <a:pt x="120391" y="110940"/>
                  </a:lnTo>
                  <a:lnTo>
                    <a:pt x="136870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148435" y="1452932"/>
              <a:ext cx="368499" cy="505369"/>
            </a:xfrm>
            <a:custGeom>
              <a:avLst/>
              <a:gdLst/>
              <a:ahLst/>
              <a:cxnLst/>
              <a:rect l="0" t="0" r="0" b="0"/>
              <a:pathLst>
                <a:path w="368499" h="505369">
                  <a:moveTo>
                    <a:pt x="368498" y="0"/>
                  </a:moveTo>
                  <a:lnTo>
                    <a:pt x="328955" y="55660"/>
                  </a:lnTo>
                  <a:lnTo>
                    <a:pt x="294099" y="116079"/>
                  </a:lnTo>
                  <a:lnTo>
                    <a:pt x="249503" y="179008"/>
                  </a:lnTo>
                  <a:lnTo>
                    <a:pt x="199622" y="238866"/>
                  </a:lnTo>
                  <a:lnTo>
                    <a:pt x="152933" y="294365"/>
                  </a:lnTo>
                  <a:lnTo>
                    <a:pt x="107747" y="347383"/>
                  </a:lnTo>
                  <a:lnTo>
                    <a:pt x="63387" y="410607"/>
                  </a:lnTo>
                  <a:lnTo>
                    <a:pt x="22038" y="469319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506404" y="1508339"/>
              <a:ext cx="299108" cy="471019"/>
            </a:xfrm>
            <a:custGeom>
              <a:avLst/>
              <a:gdLst/>
              <a:ahLst/>
              <a:cxnLst/>
              <a:rect l="0" t="0" r="0" b="0"/>
              <a:pathLst>
                <a:path w="299108" h="471019">
                  <a:moveTo>
                    <a:pt x="252684" y="39350"/>
                  </a:moveTo>
                  <a:lnTo>
                    <a:pt x="241506" y="22582"/>
                  </a:lnTo>
                  <a:lnTo>
                    <a:pt x="226658" y="11230"/>
                  </a:lnTo>
                  <a:lnTo>
                    <a:pt x="207192" y="3455"/>
                  </a:lnTo>
                  <a:lnTo>
                    <a:pt x="182942" y="0"/>
                  </a:lnTo>
                  <a:lnTo>
                    <a:pt x="159686" y="4703"/>
                  </a:lnTo>
                  <a:lnTo>
                    <a:pt x="106687" y="33314"/>
                  </a:lnTo>
                  <a:lnTo>
                    <a:pt x="74670" y="63720"/>
                  </a:lnTo>
                  <a:lnTo>
                    <a:pt x="67327" y="73144"/>
                  </a:lnTo>
                  <a:lnTo>
                    <a:pt x="59169" y="96093"/>
                  </a:lnTo>
                  <a:lnTo>
                    <a:pt x="56713" y="120721"/>
                  </a:lnTo>
                  <a:lnTo>
                    <a:pt x="59521" y="143365"/>
                  </a:lnTo>
                  <a:lnTo>
                    <a:pt x="67788" y="162008"/>
                  </a:lnTo>
                  <a:lnTo>
                    <a:pt x="73268" y="170255"/>
                  </a:lnTo>
                  <a:lnTo>
                    <a:pt x="88716" y="182538"/>
                  </a:lnTo>
                  <a:lnTo>
                    <a:pt x="97748" y="187451"/>
                  </a:lnTo>
                  <a:lnTo>
                    <a:pt x="123382" y="189790"/>
                  </a:lnTo>
                  <a:lnTo>
                    <a:pt x="151932" y="185761"/>
                  </a:lnTo>
                  <a:lnTo>
                    <a:pt x="186567" y="170338"/>
                  </a:lnTo>
                  <a:lnTo>
                    <a:pt x="227267" y="137303"/>
                  </a:lnTo>
                  <a:lnTo>
                    <a:pt x="248922" y="110877"/>
                  </a:lnTo>
                  <a:lnTo>
                    <a:pt x="253686" y="110431"/>
                  </a:lnTo>
                  <a:lnTo>
                    <a:pt x="256861" y="115983"/>
                  </a:lnTo>
                  <a:lnTo>
                    <a:pt x="261958" y="172510"/>
                  </a:lnTo>
                  <a:lnTo>
                    <a:pt x="265775" y="213956"/>
                  </a:lnTo>
                  <a:lnTo>
                    <a:pt x="271370" y="258502"/>
                  </a:lnTo>
                  <a:lnTo>
                    <a:pt x="281097" y="319533"/>
                  </a:lnTo>
                  <a:lnTo>
                    <a:pt x="294865" y="382733"/>
                  </a:lnTo>
                  <a:lnTo>
                    <a:pt x="299107" y="431991"/>
                  </a:lnTo>
                  <a:lnTo>
                    <a:pt x="297671" y="445000"/>
                  </a:lnTo>
                  <a:lnTo>
                    <a:pt x="292034" y="453673"/>
                  </a:lnTo>
                  <a:lnTo>
                    <a:pt x="283597" y="459455"/>
                  </a:lnTo>
                  <a:lnTo>
                    <a:pt x="273292" y="463309"/>
                  </a:lnTo>
                  <a:lnTo>
                    <a:pt x="225255" y="463145"/>
                  </a:lnTo>
                  <a:lnTo>
                    <a:pt x="170187" y="453779"/>
                  </a:lnTo>
                  <a:lnTo>
                    <a:pt x="109223" y="450715"/>
                  </a:lnTo>
                  <a:lnTo>
                    <a:pt x="47051" y="455699"/>
                  </a:lnTo>
                  <a:lnTo>
                    <a:pt x="0" y="4710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888139" y="1537160"/>
              <a:ext cx="157937" cy="224119"/>
            </a:xfrm>
            <a:custGeom>
              <a:avLst/>
              <a:gdLst/>
              <a:ahLst/>
              <a:cxnLst/>
              <a:rect l="0" t="0" r="0" b="0"/>
              <a:pathLst>
                <a:path w="157937" h="224119">
                  <a:moveTo>
                    <a:pt x="113104" y="10529"/>
                  </a:moveTo>
                  <a:lnTo>
                    <a:pt x="90748" y="10529"/>
                  </a:lnTo>
                  <a:lnTo>
                    <a:pt x="73532" y="16768"/>
                  </a:lnTo>
                  <a:lnTo>
                    <a:pt x="43416" y="39837"/>
                  </a:lnTo>
                  <a:lnTo>
                    <a:pt x="22006" y="65616"/>
                  </a:lnTo>
                  <a:lnTo>
                    <a:pt x="6434" y="101070"/>
                  </a:lnTo>
                  <a:lnTo>
                    <a:pt x="0" y="141211"/>
                  </a:lnTo>
                  <a:lnTo>
                    <a:pt x="3683" y="177151"/>
                  </a:lnTo>
                  <a:lnTo>
                    <a:pt x="12220" y="196107"/>
                  </a:lnTo>
                  <a:lnTo>
                    <a:pt x="17772" y="204437"/>
                  </a:lnTo>
                  <a:lnTo>
                    <a:pt x="33299" y="216813"/>
                  </a:lnTo>
                  <a:lnTo>
                    <a:pt x="42354" y="221751"/>
                  </a:lnTo>
                  <a:lnTo>
                    <a:pt x="61773" y="224118"/>
                  </a:lnTo>
                  <a:lnTo>
                    <a:pt x="102835" y="216106"/>
                  </a:lnTo>
                  <a:lnTo>
                    <a:pt x="120629" y="203672"/>
                  </a:lnTo>
                  <a:lnTo>
                    <a:pt x="135166" y="185277"/>
                  </a:lnTo>
                  <a:lnTo>
                    <a:pt x="157936" y="127402"/>
                  </a:lnTo>
                  <a:lnTo>
                    <a:pt x="157843" y="89481"/>
                  </a:lnTo>
                  <a:lnTo>
                    <a:pt x="150407" y="54199"/>
                  </a:lnTo>
                  <a:lnTo>
                    <a:pt x="135206" y="27107"/>
                  </a:lnTo>
                  <a:lnTo>
                    <a:pt x="11310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148642" y="1557618"/>
              <a:ext cx="198016" cy="210435"/>
            </a:xfrm>
            <a:custGeom>
              <a:avLst/>
              <a:gdLst/>
              <a:ahLst/>
              <a:cxnLst/>
              <a:rect l="0" t="0" r="0" b="0"/>
              <a:pathLst>
                <a:path w="198016" h="210435">
                  <a:moveTo>
                    <a:pt x="0" y="32185"/>
                  </a:moveTo>
                  <a:lnTo>
                    <a:pt x="8334" y="69663"/>
                  </a:lnTo>
                  <a:lnTo>
                    <a:pt x="15684" y="121086"/>
                  </a:lnTo>
                  <a:lnTo>
                    <a:pt x="27232" y="176304"/>
                  </a:lnTo>
                  <a:lnTo>
                    <a:pt x="29126" y="210067"/>
                  </a:lnTo>
                  <a:lnTo>
                    <a:pt x="27606" y="210434"/>
                  </a:lnTo>
                  <a:lnTo>
                    <a:pt x="22798" y="200314"/>
                  </a:lnTo>
                  <a:lnTo>
                    <a:pt x="16762" y="180218"/>
                  </a:lnTo>
                  <a:lnTo>
                    <a:pt x="18995" y="121954"/>
                  </a:lnTo>
                  <a:lnTo>
                    <a:pt x="22786" y="79580"/>
                  </a:lnTo>
                  <a:lnTo>
                    <a:pt x="50285" y="22352"/>
                  </a:lnTo>
                  <a:lnTo>
                    <a:pt x="66803" y="7147"/>
                  </a:lnTo>
                  <a:lnTo>
                    <a:pt x="76121" y="1455"/>
                  </a:lnTo>
                  <a:lnTo>
                    <a:pt x="85842" y="0"/>
                  </a:lnTo>
                  <a:lnTo>
                    <a:pt x="106003" y="4622"/>
                  </a:lnTo>
                  <a:lnTo>
                    <a:pt x="137083" y="20378"/>
                  </a:lnTo>
                  <a:lnTo>
                    <a:pt x="162930" y="45454"/>
                  </a:lnTo>
                  <a:lnTo>
                    <a:pt x="185406" y="80700"/>
                  </a:lnTo>
                  <a:lnTo>
                    <a:pt x="195705" y="120779"/>
                  </a:lnTo>
                  <a:lnTo>
                    <a:pt x="198015" y="172734"/>
                  </a:lnTo>
                  <a:lnTo>
                    <a:pt x="189513" y="2006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443440" y="1550810"/>
              <a:ext cx="254448" cy="339956"/>
            </a:xfrm>
            <a:custGeom>
              <a:avLst/>
              <a:gdLst/>
              <a:ahLst/>
              <a:cxnLst/>
              <a:rect l="0" t="0" r="0" b="0"/>
              <a:pathLst>
                <a:path w="254448" h="339956">
                  <a:moveTo>
                    <a:pt x="221098" y="17936"/>
                  </a:moveTo>
                  <a:lnTo>
                    <a:pt x="187476" y="3464"/>
                  </a:lnTo>
                  <a:lnTo>
                    <a:pt x="148096" y="0"/>
                  </a:lnTo>
                  <a:lnTo>
                    <a:pt x="86099" y="8717"/>
                  </a:lnTo>
                  <a:lnTo>
                    <a:pt x="58154" y="17348"/>
                  </a:lnTo>
                  <a:lnTo>
                    <a:pt x="23860" y="41938"/>
                  </a:lnTo>
                  <a:lnTo>
                    <a:pt x="6315" y="61359"/>
                  </a:lnTo>
                  <a:lnTo>
                    <a:pt x="3040" y="71451"/>
                  </a:lnTo>
                  <a:lnTo>
                    <a:pt x="5641" y="92023"/>
                  </a:lnTo>
                  <a:lnTo>
                    <a:pt x="20835" y="109745"/>
                  </a:lnTo>
                  <a:lnTo>
                    <a:pt x="43185" y="124250"/>
                  </a:lnTo>
                  <a:lnTo>
                    <a:pt x="98781" y="146214"/>
                  </a:lnTo>
                  <a:lnTo>
                    <a:pt x="160153" y="172736"/>
                  </a:lnTo>
                  <a:lnTo>
                    <a:pt x="220005" y="207499"/>
                  </a:lnTo>
                  <a:lnTo>
                    <a:pt x="230898" y="214501"/>
                  </a:lnTo>
                  <a:lnTo>
                    <a:pt x="246121" y="234760"/>
                  </a:lnTo>
                  <a:lnTo>
                    <a:pt x="254447" y="258191"/>
                  </a:lnTo>
                  <a:lnTo>
                    <a:pt x="254248" y="280304"/>
                  </a:lnTo>
                  <a:lnTo>
                    <a:pt x="247139" y="298710"/>
                  </a:lnTo>
                  <a:lnTo>
                    <a:pt x="241968" y="306894"/>
                  </a:lnTo>
                  <a:lnTo>
                    <a:pt x="212335" y="329591"/>
                  </a:lnTo>
                  <a:lnTo>
                    <a:pt x="173918" y="339955"/>
                  </a:lnTo>
                  <a:lnTo>
                    <a:pt x="125081" y="335052"/>
                  </a:lnTo>
                  <a:lnTo>
                    <a:pt x="78265" y="327275"/>
                  </a:lnTo>
                  <a:lnTo>
                    <a:pt x="22523" y="320935"/>
                  </a:lnTo>
                  <a:lnTo>
                    <a:pt x="0" y="3127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800580" y="1810913"/>
              <a:ext cx="3579690" cy="231616"/>
            </a:xfrm>
            <a:custGeom>
              <a:avLst/>
              <a:gdLst/>
              <a:ahLst/>
              <a:cxnLst/>
              <a:rect l="0" t="0" r="0" b="0"/>
              <a:pathLst>
                <a:path w="3579690" h="231616">
                  <a:moveTo>
                    <a:pt x="3579689" y="231615"/>
                  </a:moveTo>
                  <a:lnTo>
                    <a:pt x="3529256" y="215974"/>
                  </a:lnTo>
                  <a:lnTo>
                    <a:pt x="3471939" y="202934"/>
                  </a:lnTo>
                  <a:lnTo>
                    <a:pt x="3410502" y="185942"/>
                  </a:lnTo>
                  <a:lnTo>
                    <a:pt x="3347846" y="172979"/>
                  </a:lnTo>
                  <a:lnTo>
                    <a:pt x="3305851" y="165390"/>
                  </a:lnTo>
                  <a:lnTo>
                    <a:pt x="3260671" y="158118"/>
                  </a:lnTo>
                  <a:lnTo>
                    <a:pt x="3213295" y="150987"/>
                  </a:lnTo>
                  <a:lnTo>
                    <a:pt x="3164944" y="143918"/>
                  </a:lnTo>
                  <a:lnTo>
                    <a:pt x="3113038" y="133757"/>
                  </a:lnTo>
                  <a:lnTo>
                    <a:pt x="3059943" y="122612"/>
                  </a:lnTo>
                  <a:lnTo>
                    <a:pt x="3009050" y="113759"/>
                  </a:lnTo>
                  <a:lnTo>
                    <a:pt x="2956014" y="109045"/>
                  </a:lnTo>
                  <a:lnTo>
                    <a:pt x="2901247" y="105779"/>
                  </a:lnTo>
                  <a:lnTo>
                    <a:pt x="2845711" y="100429"/>
                  </a:lnTo>
                  <a:lnTo>
                    <a:pt x="2789833" y="94151"/>
                  </a:lnTo>
                  <a:lnTo>
                    <a:pt x="2732633" y="87462"/>
                  </a:lnTo>
                  <a:lnTo>
                    <a:pt x="2672115" y="80589"/>
                  </a:lnTo>
                  <a:lnTo>
                    <a:pt x="2640068" y="77119"/>
                  </a:lnTo>
                  <a:lnTo>
                    <a:pt x="2607004" y="73636"/>
                  </a:lnTo>
                  <a:lnTo>
                    <a:pt x="2573264" y="70143"/>
                  </a:lnTo>
                  <a:lnTo>
                    <a:pt x="2539071" y="66646"/>
                  </a:lnTo>
                  <a:lnTo>
                    <a:pt x="2504579" y="63144"/>
                  </a:lnTo>
                  <a:lnTo>
                    <a:pt x="2469885" y="59639"/>
                  </a:lnTo>
                  <a:lnTo>
                    <a:pt x="2435057" y="56133"/>
                  </a:lnTo>
                  <a:lnTo>
                    <a:pt x="2400141" y="52626"/>
                  </a:lnTo>
                  <a:lnTo>
                    <a:pt x="2365165" y="49118"/>
                  </a:lnTo>
                  <a:lnTo>
                    <a:pt x="2328979" y="45610"/>
                  </a:lnTo>
                  <a:lnTo>
                    <a:pt x="2291987" y="42101"/>
                  </a:lnTo>
                  <a:lnTo>
                    <a:pt x="2254458" y="38592"/>
                  </a:lnTo>
                  <a:lnTo>
                    <a:pt x="2217740" y="35083"/>
                  </a:lnTo>
                  <a:lnTo>
                    <a:pt x="2181563" y="31573"/>
                  </a:lnTo>
                  <a:lnTo>
                    <a:pt x="2145746" y="28064"/>
                  </a:lnTo>
                  <a:lnTo>
                    <a:pt x="2109001" y="24554"/>
                  </a:lnTo>
                  <a:lnTo>
                    <a:pt x="2071635" y="21045"/>
                  </a:lnTo>
                  <a:lnTo>
                    <a:pt x="2033857" y="17536"/>
                  </a:lnTo>
                  <a:lnTo>
                    <a:pt x="1995803" y="15196"/>
                  </a:lnTo>
                  <a:lnTo>
                    <a:pt x="1957566" y="13636"/>
                  </a:lnTo>
                  <a:lnTo>
                    <a:pt x="1919206" y="12596"/>
                  </a:lnTo>
                  <a:lnTo>
                    <a:pt x="1880765" y="11903"/>
                  </a:lnTo>
                  <a:lnTo>
                    <a:pt x="1842269" y="11441"/>
                  </a:lnTo>
                  <a:lnTo>
                    <a:pt x="1803737" y="11133"/>
                  </a:lnTo>
                  <a:lnTo>
                    <a:pt x="1765181" y="9758"/>
                  </a:lnTo>
                  <a:lnTo>
                    <a:pt x="1726609" y="7671"/>
                  </a:lnTo>
                  <a:lnTo>
                    <a:pt x="1688026" y="5110"/>
                  </a:lnTo>
                  <a:lnTo>
                    <a:pt x="1649435" y="3403"/>
                  </a:lnTo>
                  <a:lnTo>
                    <a:pt x="1610841" y="2265"/>
                  </a:lnTo>
                  <a:lnTo>
                    <a:pt x="1572243" y="1506"/>
                  </a:lnTo>
                  <a:lnTo>
                    <a:pt x="1532472" y="1000"/>
                  </a:lnTo>
                  <a:lnTo>
                    <a:pt x="1491921" y="663"/>
                  </a:lnTo>
                  <a:lnTo>
                    <a:pt x="1450849" y="438"/>
                  </a:lnTo>
                  <a:lnTo>
                    <a:pt x="1410599" y="288"/>
                  </a:lnTo>
                  <a:lnTo>
                    <a:pt x="1370898" y="188"/>
                  </a:lnTo>
                  <a:lnTo>
                    <a:pt x="1331562" y="121"/>
                  </a:lnTo>
                  <a:lnTo>
                    <a:pt x="1292470" y="77"/>
                  </a:lnTo>
                  <a:lnTo>
                    <a:pt x="1253541" y="47"/>
                  </a:lnTo>
                  <a:lnTo>
                    <a:pt x="1214720" y="28"/>
                  </a:lnTo>
                  <a:lnTo>
                    <a:pt x="1174801" y="15"/>
                  </a:lnTo>
                  <a:lnTo>
                    <a:pt x="1134151" y="6"/>
                  </a:lnTo>
                  <a:lnTo>
                    <a:pt x="1093012" y="0"/>
                  </a:lnTo>
                  <a:lnTo>
                    <a:pt x="1051549" y="1166"/>
                  </a:lnTo>
                  <a:lnTo>
                    <a:pt x="1009868" y="3113"/>
                  </a:lnTo>
                  <a:lnTo>
                    <a:pt x="968044" y="5581"/>
                  </a:lnTo>
                  <a:lnTo>
                    <a:pt x="927292" y="7226"/>
                  </a:lnTo>
                  <a:lnTo>
                    <a:pt x="887256" y="8323"/>
                  </a:lnTo>
                  <a:lnTo>
                    <a:pt x="847698" y="9054"/>
                  </a:lnTo>
                  <a:lnTo>
                    <a:pt x="807287" y="9542"/>
                  </a:lnTo>
                  <a:lnTo>
                    <a:pt x="766309" y="9867"/>
                  </a:lnTo>
                  <a:lnTo>
                    <a:pt x="724952" y="10083"/>
                  </a:lnTo>
                  <a:lnTo>
                    <a:pt x="684513" y="11398"/>
                  </a:lnTo>
                  <a:lnTo>
                    <a:pt x="644685" y="13444"/>
                  </a:lnTo>
                  <a:lnTo>
                    <a:pt x="605265" y="15977"/>
                  </a:lnTo>
                  <a:lnTo>
                    <a:pt x="564947" y="18836"/>
                  </a:lnTo>
                  <a:lnTo>
                    <a:pt x="524031" y="21912"/>
                  </a:lnTo>
                  <a:lnTo>
                    <a:pt x="482714" y="25133"/>
                  </a:lnTo>
                  <a:lnTo>
                    <a:pt x="441133" y="28450"/>
                  </a:lnTo>
                  <a:lnTo>
                    <a:pt x="399373" y="31831"/>
                  </a:lnTo>
                  <a:lnTo>
                    <a:pt x="357496" y="35254"/>
                  </a:lnTo>
                  <a:lnTo>
                    <a:pt x="316709" y="39877"/>
                  </a:lnTo>
                  <a:lnTo>
                    <a:pt x="276650" y="45298"/>
                  </a:lnTo>
                  <a:lnTo>
                    <a:pt x="237076" y="51252"/>
                  </a:lnTo>
                  <a:lnTo>
                    <a:pt x="193146" y="57560"/>
                  </a:lnTo>
                  <a:lnTo>
                    <a:pt x="146312" y="64106"/>
                  </a:lnTo>
                  <a:lnTo>
                    <a:pt x="97541" y="70809"/>
                  </a:lnTo>
                  <a:lnTo>
                    <a:pt x="43352" y="78258"/>
                  </a:lnTo>
                  <a:lnTo>
                    <a:pt x="0" y="842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494839" y="254205"/>
            <a:ext cx="1600333" cy="577547"/>
            <a:chOff x="494839" y="254205"/>
            <a:chExt cx="1600333" cy="577547"/>
          </a:xfrm>
        </p:grpSpPr>
        <p:sp>
          <p:nvSpPr>
            <p:cNvPr id="2" name="Freeform 1"/>
            <p:cNvSpPr/>
            <p:nvPr/>
          </p:nvSpPr>
          <p:spPr>
            <a:xfrm>
              <a:off x="600124" y="305326"/>
              <a:ext cx="73700" cy="294799"/>
            </a:xfrm>
            <a:custGeom>
              <a:avLst/>
              <a:gdLst/>
              <a:ahLst/>
              <a:cxnLst/>
              <a:rect l="0" t="0" r="0" b="0"/>
              <a:pathLst>
                <a:path w="73700" h="294799">
                  <a:moveTo>
                    <a:pt x="73699" y="0"/>
                  </a:moveTo>
                  <a:lnTo>
                    <a:pt x="62521" y="16768"/>
                  </a:lnTo>
                  <a:lnTo>
                    <a:pt x="50824" y="78565"/>
                  </a:lnTo>
                  <a:lnTo>
                    <a:pt x="43834" y="139261"/>
                  </a:lnTo>
                  <a:lnTo>
                    <a:pt x="34048" y="202377"/>
                  </a:lnTo>
                  <a:lnTo>
                    <a:pt x="17410" y="262133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94839" y="254205"/>
              <a:ext cx="312761" cy="219578"/>
            </a:xfrm>
            <a:custGeom>
              <a:avLst/>
              <a:gdLst/>
              <a:ahLst/>
              <a:cxnLst/>
              <a:rect l="0" t="0" r="0" b="0"/>
              <a:pathLst>
                <a:path w="312761" h="219578">
                  <a:moveTo>
                    <a:pt x="0" y="51121"/>
                  </a:moveTo>
                  <a:lnTo>
                    <a:pt x="11178" y="34353"/>
                  </a:lnTo>
                  <a:lnTo>
                    <a:pt x="26025" y="23002"/>
                  </a:lnTo>
                  <a:lnTo>
                    <a:pt x="64152" y="6182"/>
                  </a:lnTo>
                  <a:lnTo>
                    <a:pt x="122290" y="0"/>
                  </a:lnTo>
                  <a:lnTo>
                    <a:pt x="183860" y="1899"/>
                  </a:lnTo>
                  <a:lnTo>
                    <a:pt x="241411" y="16476"/>
                  </a:lnTo>
                  <a:lnTo>
                    <a:pt x="272350" y="27858"/>
                  </a:lnTo>
                  <a:lnTo>
                    <a:pt x="289111" y="39222"/>
                  </a:lnTo>
                  <a:lnTo>
                    <a:pt x="301239" y="58311"/>
                  </a:lnTo>
                  <a:lnTo>
                    <a:pt x="309359" y="82392"/>
                  </a:lnTo>
                  <a:lnTo>
                    <a:pt x="312760" y="121088"/>
                  </a:lnTo>
                  <a:lnTo>
                    <a:pt x="309410" y="144219"/>
                  </a:lnTo>
                  <a:lnTo>
                    <a:pt x="300902" y="163078"/>
                  </a:lnTo>
                  <a:lnTo>
                    <a:pt x="288152" y="179258"/>
                  </a:lnTo>
                  <a:lnTo>
                    <a:pt x="270787" y="194249"/>
                  </a:lnTo>
                  <a:lnTo>
                    <a:pt x="248252" y="202471"/>
                  </a:lnTo>
                  <a:lnTo>
                    <a:pt x="191485" y="215418"/>
                  </a:lnTo>
                  <a:lnTo>
                    <a:pt x="157927" y="21957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69506" y="526424"/>
              <a:ext cx="127890" cy="108426"/>
            </a:xfrm>
            <a:custGeom>
              <a:avLst/>
              <a:gdLst/>
              <a:ahLst/>
              <a:cxnLst/>
              <a:rect l="0" t="0" r="0" b="0"/>
              <a:pathLst>
                <a:path w="127890" h="108426">
                  <a:moveTo>
                    <a:pt x="51716" y="21057"/>
                  </a:moveTo>
                  <a:lnTo>
                    <a:pt x="40538" y="9879"/>
                  </a:lnTo>
                  <a:lnTo>
                    <a:pt x="34905" y="8926"/>
                  </a:lnTo>
                  <a:lnTo>
                    <a:pt x="28811" y="10630"/>
                  </a:lnTo>
                  <a:lnTo>
                    <a:pt x="22408" y="14106"/>
                  </a:lnTo>
                  <a:lnTo>
                    <a:pt x="2218" y="35765"/>
                  </a:lnTo>
                  <a:lnTo>
                    <a:pt x="0" y="44901"/>
                  </a:lnTo>
                  <a:lnTo>
                    <a:pt x="3775" y="64410"/>
                  </a:lnTo>
                  <a:lnTo>
                    <a:pt x="19054" y="89535"/>
                  </a:lnTo>
                  <a:lnTo>
                    <a:pt x="34860" y="101405"/>
                  </a:lnTo>
                  <a:lnTo>
                    <a:pt x="43988" y="106208"/>
                  </a:lnTo>
                  <a:lnTo>
                    <a:pt x="63490" y="108425"/>
                  </a:lnTo>
                  <a:lnTo>
                    <a:pt x="83855" y="104341"/>
                  </a:lnTo>
                  <a:lnTo>
                    <a:pt x="104605" y="94727"/>
                  </a:lnTo>
                  <a:lnTo>
                    <a:pt x="119286" y="79536"/>
                  </a:lnTo>
                  <a:lnTo>
                    <a:pt x="124839" y="70572"/>
                  </a:lnTo>
                  <a:lnTo>
                    <a:pt x="127889" y="51253"/>
                  </a:lnTo>
                  <a:lnTo>
                    <a:pt x="127065" y="41188"/>
                  </a:lnTo>
                  <a:lnTo>
                    <a:pt x="119909" y="23765"/>
                  </a:lnTo>
                  <a:lnTo>
                    <a:pt x="110100" y="10562"/>
                  </a:lnTo>
                  <a:lnTo>
                    <a:pt x="9383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58093" y="326383"/>
              <a:ext cx="42115" cy="284270"/>
            </a:xfrm>
            <a:custGeom>
              <a:avLst/>
              <a:gdLst/>
              <a:ahLst/>
              <a:cxnLst/>
              <a:rect l="0" t="0" r="0" b="0"/>
              <a:pathLst>
                <a:path w="42115" h="284270">
                  <a:moveTo>
                    <a:pt x="42114" y="0"/>
                  </a:moveTo>
                  <a:lnTo>
                    <a:pt x="27643" y="33622"/>
                  </a:lnTo>
                  <a:lnTo>
                    <a:pt x="22358" y="88443"/>
                  </a:lnTo>
                  <a:lnTo>
                    <a:pt x="21442" y="138119"/>
                  </a:lnTo>
                  <a:lnTo>
                    <a:pt x="21171" y="186763"/>
                  </a:lnTo>
                  <a:lnTo>
                    <a:pt x="21079" y="245122"/>
                  </a:lnTo>
                  <a:lnTo>
                    <a:pt x="14828" y="264141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31792" y="558010"/>
              <a:ext cx="63172" cy="52643"/>
            </a:xfrm>
            <a:custGeom>
              <a:avLst/>
              <a:gdLst/>
              <a:ahLst/>
              <a:cxnLst/>
              <a:rect l="0" t="0" r="0" b="0"/>
              <a:pathLst>
                <a:path w="63172" h="52643">
                  <a:moveTo>
                    <a:pt x="0" y="0"/>
                  </a:moveTo>
                  <a:lnTo>
                    <a:pt x="63171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031792" y="484310"/>
              <a:ext cx="126343" cy="294799"/>
            </a:xfrm>
            <a:custGeom>
              <a:avLst/>
              <a:gdLst/>
              <a:ahLst/>
              <a:cxnLst/>
              <a:rect l="0" t="0" r="0" b="0"/>
              <a:pathLst>
                <a:path w="126343" h="294799">
                  <a:moveTo>
                    <a:pt x="126342" y="0"/>
                  </a:moveTo>
                  <a:lnTo>
                    <a:pt x="110701" y="26387"/>
                  </a:lnTo>
                  <a:lnTo>
                    <a:pt x="91498" y="83313"/>
                  </a:lnTo>
                  <a:lnTo>
                    <a:pt x="65400" y="136750"/>
                  </a:lnTo>
                  <a:lnTo>
                    <a:pt x="39190" y="200031"/>
                  </a:lnTo>
                  <a:lnTo>
                    <a:pt x="11196" y="263212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197186" y="498538"/>
              <a:ext cx="196148" cy="333214"/>
            </a:xfrm>
            <a:custGeom>
              <a:avLst/>
              <a:gdLst/>
              <a:ahLst/>
              <a:cxnLst/>
              <a:rect l="0" t="0" r="0" b="0"/>
              <a:pathLst>
                <a:path w="196148" h="333214">
                  <a:moveTo>
                    <a:pt x="139933" y="38415"/>
                  </a:moveTo>
                  <a:lnTo>
                    <a:pt x="110624" y="9106"/>
                  </a:lnTo>
                  <a:lnTo>
                    <a:pt x="91032" y="1992"/>
                  </a:lnTo>
                  <a:lnTo>
                    <a:pt x="67896" y="0"/>
                  </a:lnTo>
                  <a:lnTo>
                    <a:pt x="45915" y="3014"/>
                  </a:lnTo>
                  <a:lnTo>
                    <a:pt x="27567" y="11373"/>
                  </a:lnTo>
                  <a:lnTo>
                    <a:pt x="19399" y="16877"/>
                  </a:lnTo>
                  <a:lnTo>
                    <a:pt x="7203" y="32352"/>
                  </a:lnTo>
                  <a:lnTo>
                    <a:pt x="2313" y="41392"/>
                  </a:lnTo>
                  <a:lnTo>
                    <a:pt x="0" y="60795"/>
                  </a:lnTo>
                  <a:lnTo>
                    <a:pt x="1020" y="70883"/>
                  </a:lnTo>
                  <a:lnTo>
                    <a:pt x="11513" y="88330"/>
                  </a:lnTo>
                  <a:lnTo>
                    <a:pt x="29045" y="102713"/>
                  </a:lnTo>
                  <a:lnTo>
                    <a:pt x="52435" y="113005"/>
                  </a:lnTo>
                  <a:lnTo>
                    <a:pt x="75308" y="115240"/>
                  </a:lnTo>
                  <a:lnTo>
                    <a:pt x="86321" y="114198"/>
                  </a:lnTo>
                  <a:lnTo>
                    <a:pt x="104797" y="103682"/>
                  </a:lnTo>
                  <a:lnTo>
                    <a:pt x="112999" y="95964"/>
                  </a:lnTo>
                  <a:lnTo>
                    <a:pt x="119637" y="94329"/>
                  </a:lnTo>
                  <a:lnTo>
                    <a:pt x="125233" y="96748"/>
                  </a:lnTo>
                  <a:lnTo>
                    <a:pt x="141816" y="120039"/>
                  </a:lnTo>
                  <a:lnTo>
                    <a:pt x="168040" y="176112"/>
                  </a:lnTo>
                  <a:lnTo>
                    <a:pt x="194471" y="236948"/>
                  </a:lnTo>
                  <a:lnTo>
                    <a:pt x="196147" y="258843"/>
                  </a:lnTo>
                  <a:lnTo>
                    <a:pt x="191823" y="280272"/>
                  </a:lnTo>
                  <a:lnTo>
                    <a:pt x="182102" y="301495"/>
                  </a:lnTo>
                  <a:lnTo>
                    <a:pt x="166864" y="316386"/>
                  </a:lnTo>
                  <a:lnTo>
                    <a:pt x="157887" y="321995"/>
                  </a:lnTo>
                  <a:lnTo>
                    <a:pt x="117306" y="329889"/>
                  </a:lnTo>
                  <a:lnTo>
                    <a:pt x="54790" y="332775"/>
                  </a:lnTo>
                  <a:lnTo>
                    <a:pt x="34648" y="3332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420573" y="510307"/>
              <a:ext cx="129135" cy="134267"/>
            </a:xfrm>
            <a:custGeom>
              <a:avLst/>
              <a:gdLst/>
              <a:ahLst/>
              <a:cxnLst/>
              <a:rect l="0" t="0" r="0" b="0"/>
              <a:pathLst>
                <a:path w="129135" h="134267">
                  <a:moveTo>
                    <a:pt x="85002" y="5589"/>
                  </a:moveTo>
                  <a:lnTo>
                    <a:pt x="68234" y="0"/>
                  </a:lnTo>
                  <a:lnTo>
                    <a:pt x="60955" y="693"/>
                  </a:lnTo>
                  <a:lnTo>
                    <a:pt x="46628" y="7702"/>
                  </a:lnTo>
                  <a:lnTo>
                    <a:pt x="4303" y="44687"/>
                  </a:lnTo>
                  <a:lnTo>
                    <a:pt x="787" y="53881"/>
                  </a:lnTo>
                  <a:lnTo>
                    <a:pt x="0" y="76575"/>
                  </a:lnTo>
                  <a:lnTo>
                    <a:pt x="11723" y="110070"/>
                  </a:lnTo>
                  <a:lnTo>
                    <a:pt x="26697" y="125334"/>
                  </a:lnTo>
                  <a:lnTo>
                    <a:pt x="35603" y="131043"/>
                  </a:lnTo>
                  <a:lnTo>
                    <a:pt x="54858" y="134266"/>
                  </a:lnTo>
                  <a:lnTo>
                    <a:pt x="64906" y="133487"/>
                  </a:lnTo>
                  <a:lnTo>
                    <a:pt x="82309" y="126384"/>
                  </a:lnTo>
                  <a:lnTo>
                    <a:pt x="112546" y="102759"/>
                  </a:lnTo>
                  <a:lnTo>
                    <a:pt x="128388" y="71295"/>
                  </a:lnTo>
                  <a:lnTo>
                    <a:pt x="129134" y="59921"/>
                  </a:lnTo>
                  <a:lnTo>
                    <a:pt x="116587" y="55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610860" y="501204"/>
              <a:ext cx="155314" cy="172620"/>
            </a:xfrm>
            <a:custGeom>
              <a:avLst/>
              <a:gdLst/>
              <a:ahLst/>
              <a:cxnLst/>
              <a:rect l="0" t="0" r="0" b="0"/>
              <a:pathLst>
                <a:path w="155314" h="172620">
                  <a:moveTo>
                    <a:pt x="0" y="25220"/>
                  </a:moveTo>
                  <a:lnTo>
                    <a:pt x="16788" y="80265"/>
                  </a:lnTo>
                  <a:lnTo>
                    <a:pt x="22132" y="117049"/>
                  </a:lnTo>
                  <a:lnTo>
                    <a:pt x="32814" y="144846"/>
                  </a:lnTo>
                  <a:lnTo>
                    <a:pt x="31234" y="145915"/>
                  </a:lnTo>
                  <a:lnTo>
                    <a:pt x="27842" y="144288"/>
                  </a:lnTo>
                  <a:lnTo>
                    <a:pt x="24072" y="130002"/>
                  </a:lnTo>
                  <a:lnTo>
                    <a:pt x="22624" y="70561"/>
                  </a:lnTo>
                  <a:lnTo>
                    <a:pt x="30750" y="36705"/>
                  </a:lnTo>
                  <a:lnTo>
                    <a:pt x="41352" y="15117"/>
                  </a:lnTo>
                  <a:lnTo>
                    <a:pt x="50965" y="7956"/>
                  </a:lnTo>
                  <a:lnTo>
                    <a:pt x="77243" y="0"/>
                  </a:lnTo>
                  <a:lnTo>
                    <a:pt x="99061" y="2703"/>
                  </a:lnTo>
                  <a:lnTo>
                    <a:pt x="108154" y="6699"/>
                  </a:lnTo>
                  <a:lnTo>
                    <a:pt x="121378" y="20498"/>
                  </a:lnTo>
                  <a:lnTo>
                    <a:pt x="135400" y="51117"/>
                  </a:lnTo>
                  <a:lnTo>
                    <a:pt x="153054" y="109869"/>
                  </a:lnTo>
                  <a:lnTo>
                    <a:pt x="155313" y="145708"/>
                  </a:lnTo>
                  <a:lnTo>
                    <a:pt x="147399" y="1726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05367" y="663585"/>
              <a:ext cx="1179193" cy="31296"/>
            </a:xfrm>
            <a:custGeom>
              <a:avLst/>
              <a:gdLst/>
              <a:ahLst/>
              <a:cxnLst/>
              <a:rect l="0" t="0" r="0" b="0"/>
              <a:pathLst>
                <a:path w="1179193" h="31296">
                  <a:moveTo>
                    <a:pt x="1179192" y="31295"/>
                  </a:moveTo>
                  <a:lnTo>
                    <a:pt x="1130261" y="31295"/>
                  </a:lnTo>
                  <a:lnTo>
                    <a:pt x="1082416" y="28176"/>
                  </a:lnTo>
                  <a:lnTo>
                    <a:pt x="1028075" y="22962"/>
                  </a:lnTo>
                  <a:lnTo>
                    <a:pt x="986857" y="20573"/>
                  </a:lnTo>
                  <a:lnTo>
                    <a:pt x="941242" y="15611"/>
                  </a:lnTo>
                  <a:lnTo>
                    <a:pt x="880701" y="11830"/>
                  </a:lnTo>
                  <a:lnTo>
                    <a:pt x="831307" y="10710"/>
                  </a:lnTo>
                  <a:lnTo>
                    <a:pt x="775858" y="10378"/>
                  </a:lnTo>
                  <a:lnTo>
                    <a:pt x="726153" y="10280"/>
                  </a:lnTo>
                  <a:lnTo>
                    <a:pt x="670612" y="4661"/>
                  </a:lnTo>
                  <a:lnTo>
                    <a:pt x="620880" y="1177"/>
                  </a:lnTo>
                  <a:lnTo>
                    <a:pt x="558644" y="0"/>
                  </a:lnTo>
                  <a:lnTo>
                    <a:pt x="495547" y="966"/>
                  </a:lnTo>
                  <a:lnTo>
                    <a:pt x="434218" y="6971"/>
                  </a:lnTo>
                  <a:lnTo>
                    <a:pt x="383031" y="9270"/>
                  </a:lnTo>
                  <a:lnTo>
                    <a:pt x="326791" y="11121"/>
                  </a:lnTo>
                  <a:lnTo>
                    <a:pt x="277111" y="17389"/>
                  </a:lnTo>
                  <a:lnTo>
                    <a:pt x="221318" y="19766"/>
                  </a:lnTo>
                  <a:lnTo>
                    <a:pt x="171771" y="20470"/>
                  </a:lnTo>
                  <a:lnTo>
                    <a:pt x="117186" y="21849"/>
                  </a:lnTo>
                  <a:lnTo>
                    <a:pt x="59283" y="29083"/>
                  </a:lnTo>
                  <a:lnTo>
                    <a:pt x="0" y="3129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979357" y="452725"/>
              <a:ext cx="115815" cy="1"/>
            </a:xfrm>
            <a:custGeom>
              <a:avLst/>
              <a:gdLst/>
              <a:ahLst/>
              <a:cxnLst/>
              <a:rect l="0" t="0" r="0" b="0"/>
              <a:pathLst>
                <a:path w="115815" h="1">
                  <a:moveTo>
                    <a:pt x="115814" y="0"/>
                  </a:moveTo>
                  <a:lnTo>
                    <a:pt x="5719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2433332" y="259685"/>
            <a:ext cx="2557176" cy="605788"/>
            <a:chOff x="2433332" y="259685"/>
            <a:chExt cx="2557176" cy="605788"/>
          </a:xfrm>
        </p:grpSpPr>
        <p:sp>
          <p:nvSpPr>
            <p:cNvPr id="14" name="Freeform 13"/>
            <p:cNvSpPr/>
            <p:nvPr/>
          </p:nvSpPr>
          <p:spPr>
            <a:xfrm>
              <a:off x="2433332" y="259685"/>
              <a:ext cx="251435" cy="406750"/>
            </a:xfrm>
            <a:custGeom>
              <a:avLst/>
              <a:gdLst/>
              <a:ahLst/>
              <a:cxnLst/>
              <a:rect l="0" t="0" r="0" b="0"/>
              <a:pathLst>
                <a:path w="251435" h="406750">
                  <a:moveTo>
                    <a:pt x="240906" y="45641"/>
                  </a:moveTo>
                  <a:lnTo>
                    <a:pt x="203820" y="10894"/>
                  </a:lnTo>
                  <a:lnTo>
                    <a:pt x="185818" y="1732"/>
                  </a:lnTo>
                  <a:lnTo>
                    <a:pt x="163000" y="0"/>
                  </a:lnTo>
                  <a:lnTo>
                    <a:pt x="115813" y="8419"/>
                  </a:lnTo>
                  <a:lnTo>
                    <a:pt x="83349" y="29153"/>
                  </a:lnTo>
                  <a:lnTo>
                    <a:pt x="34494" y="88156"/>
                  </a:lnTo>
                  <a:lnTo>
                    <a:pt x="12981" y="125048"/>
                  </a:lnTo>
                  <a:lnTo>
                    <a:pt x="2967" y="171205"/>
                  </a:lnTo>
                  <a:lnTo>
                    <a:pt x="0" y="221925"/>
                  </a:lnTo>
                  <a:lnTo>
                    <a:pt x="7403" y="281890"/>
                  </a:lnTo>
                  <a:lnTo>
                    <a:pt x="17952" y="316462"/>
                  </a:lnTo>
                  <a:lnTo>
                    <a:pt x="56526" y="371677"/>
                  </a:lnTo>
                  <a:lnTo>
                    <a:pt x="84499" y="394278"/>
                  </a:lnTo>
                  <a:lnTo>
                    <a:pt x="104711" y="404532"/>
                  </a:lnTo>
                  <a:lnTo>
                    <a:pt x="128512" y="406749"/>
                  </a:lnTo>
                  <a:lnTo>
                    <a:pt x="176331" y="398641"/>
                  </a:lnTo>
                  <a:lnTo>
                    <a:pt x="208904" y="383550"/>
                  </a:lnTo>
                  <a:lnTo>
                    <a:pt x="251434" y="3404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791121" y="305326"/>
              <a:ext cx="30517" cy="347441"/>
            </a:xfrm>
            <a:custGeom>
              <a:avLst/>
              <a:gdLst/>
              <a:ahLst/>
              <a:cxnLst/>
              <a:rect l="0" t="0" r="0" b="0"/>
              <a:pathLst>
                <a:path w="30517" h="347441">
                  <a:moveTo>
                    <a:pt x="30516" y="0"/>
                  </a:moveTo>
                  <a:lnTo>
                    <a:pt x="19338" y="11178"/>
                  </a:lnTo>
                  <a:lnTo>
                    <a:pt x="13849" y="29145"/>
                  </a:lnTo>
                  <a:lnTo>
                    <a:pt x="10326" y="84396"/>
                  </a:lnTo>
                  <a:lnTo>
                    <a:pt x="2395" y="137163"/>
                  </a:lnTo>
                  <a:lnTo>
                    <a:pt x="2734" y="198366"/>
                  </a:lnTo>
                  <a:lnTo>
                    <a:pt x="4347" y="241659"/>
                  </a:lnTo>
                  <a:lnTo>
                    <a:pt x="0" y="298209"/>
                  </a:lnTo>
                  <a:lnTo>
                    <a:pt x="9459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869956" y="515896"/>
              <a:ext cx="175225" cy="140583"/>
            </a:xfrm>
            <a:custGeom>
              <a:avLst/>
              <a:gdLst/>
              <a:ahLst/>
              <a:cxnLst/>
              <a:rect l="0" t="0" r="0" b="0"/>
              <a:pathLst>
                <a:path w="175225" h="140583">
                  <a:moveTo>
                    <a:pt x="99080" y="0"/>
                  </a:moveTo>
                  <a:lnTo>
                    <a:pt x="56388" y="14572"/>
                  </a:lnTo>
                  <a:lnTo>
                    <a:pt x="14738" y="39403"/>
                  </a:lnTo>
                  <a:lnTo>
                    <a:pt x="7757" y="48496"/>
                  </a:lnTo>
                  <a:lnTo>
                    <a:pt x="0" y="71076"/>
                  </a:lnTo>
                  <a:lnTo>
                    <a:pt x="2792" y="93591"/>
                  </a:lnTo>
                  <a:lnTo>
                    <a:pt x="6812" y="104508"/>
                  </a:lnTo>
                  <a:lnTo>
                    <a:pt x="20637" y="119757"/>
                  </a:lnTo>
                  <a:lnTo>
                    <a:pt x="58108" y="139079"/>
                  </a:lnTo>
                  <a:lnTo>
                    <a:pt x="78531" y="140582"/>
                  </a:lnTo>
                  <a:lnTo>
                    <a:pt x="141238" y="125743"/>
                  </a:lnTo>
                  <a:lnTo>
                    <a:pt x="151752" y="122433"/>
                  </a:lnTo>
                  <a:lnTo>
                    <a:pt x="159931" y="115547"/>
                  </a:lnTo>
                  <a:lnTo>
                    <a:pt x="172138" y="95418"/>
                  </a:lnTo>
                  <a:lnTo>
                    <a:pt x="175224" y="73993"/>
                  </a:lnTo>
                  <a:lnTo>
                    <a:pt x="171526" y="53943"/>
                  </a:lnTo>
                  <a:lnTo>
                    <a:pt x="162084" y="37233"/>
                  </a:lnTo>
                  <a:lnTo>
                    <a:pt x="130665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158549" y="494839"/>
              <a:ext cx="136905" cy="178985"/>
            </a:xfrm>
            <a:custGeom>
              <a:avLst/>
              <a:gdLst/>
              <a:ahLst/>
              <a:cxnLst/>
              <a:rect l="0" t="0" r="0" b="0"/>
              <a:pathLst>
                <a:path w="136905" h="178985">
                  <a:moveTo>
                    <a:pt x="115813" y="0"/>
                  </a:moveTo>
                  <a:lnTo>
                    <a:pt x="73122" y="3119"/>
                  </a:lnTo>
                  <a:lnTo>
                    <a:pt x="22151" y="19128"/>
                  </a:lnTo>
                  <a:lnTo>
                    <a:pt x="5555" y="30338"/>
                  </a:lnTo>
                  <a:lnTo>
                    <a:pt x="2534" y="36603"/>
                  </a:lnTo>
                  <a:lnTo>
                    <a:pt x="2859" y="43119"/>
                  </a:lnTo>
                  <a:lnTo>
                    <a:pt x="5415" y="49803"/>
                  </a:lnTo>
                  <a:lnTo>
                    <a:pt x="11799" y="54259"/>
                  </a:lnTo>
                  <a:lnTo>
                    <a:pt x="68696" y="67587"/>
                  </a:lnTo>
                  <a:lnTo>
                    <a:pt x="113655" y="82067"/>
                  </a:lnTo>
                  <a:lnTo>
                    <a:pt x="130842" y="93406"/>
                  </a:lnTo>
                  <a:lnTo>
                    <a:pt x="135191" y="102045"/>
                  </a:lnTo>
                  <a:lnTo>
                    <a:pt x="136904" y="124122"/>
                  </a:lnTo>
                  <a:lnTo>
                    <a:pt x="130646" y="143293"/>
                  </a:lnTo>
                  <a:lnTo>
                    <a:pt x="125702" y="151680"/>
                  </a:lnTo>
                  <a:lnTo>
                    <a:pt x="110849" y="164120"/>
                  </a:lnTo>
                  <a:lnTo>
                    <a:pt x="91380" y="172378"/>
                  </a:lnTo>
                  <a:lnTo>
                    <a:pt x="40754" y="177679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384232" y="529460"/>
              <a:ext cx="130601" cy="144364"/>
            </a:xfrm>
            <a:custGeom>
              <a:avLst/>
              <a:gdLst/>
              <a:ahLst/>
              <a:cxnLst/>
              <a:rect l="0" t="0" r="0" b="0"/>
              <a:pathLst>
                <a:path w="130601" h="144364">
                  <a:moveTo>
                    <a:pt x="5944" y="81192"/>
                  </a:moveTo>
                  <a:lnTo>
                    <a:pt x="60989" y="64404"/>
                  </a:lnTo>
                  <a:lnTo>
                    <a:pt x="97772" y="59060"/>
                  </a:lnTo>
                  <a:lnTo>
                    <a:pt x="120456" y="49519"/>
                  </a:lnTo>
                  <a:lnTo>
                    <a:pt x="126739" y="42529"/>
                  </a:lnTo>
                  <a:lnTo>
                    <a:pt x="129758" y="34360"/>
                  </a:lnTo>
                  <a:lnTo>
                    <a:pt x="130600" y="25404"/>
                  </a:lnTo>
                  <a:lnTo>
                    <a:pt x="126483" y="18264"/>
                  </a:lnTo>
                  <a:lnTo>
                    <a:pt x="109430" y="7211"/>
                  </a:lnTo>
                  <a:lnTo>
                    <a:pt x="67932" y="0"/>
                  </a:lnTo>
                  <a:lnTo>
                    <a:pt x="44802" y="4553"/>
                  </a:lnTo>
                  <a:lnTo>
                    <a:pt x="18627" y="20270"/>
                  </a:lnTo>
                  <a:lnTo>
                    <a:pt x="10890" y="26539"/>
                  </a:lnTo>
                  <a:lnTo>
                    <a:pt x="2293" y="45984"/>
                  </a:lnTo>
                  <a:lnTo>
                    <a:pt x="0" y="57720"/>
                  </a:lnTo>
                  <a:lnTo>
                    <a:pt x="3692" y="80119"/>
                  </a:lnTo>
                  <a:lnTo>
                    <a:pt x="14302" y="100602"/>
                  </a:lnTo>
                  <a:lnTo>
                    <a:pt x="30715" y="117505"/>
                  </a:lnTo>
                  <a:lnTo>
                    <a:pt x="59687" y="134586"/>
                  </a:lnTo>
                  <a:lnTo>
                    <a:pt x="100700" y="14436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626066" y="397291"/>
              <a:ext cx="153665" cy="276601"/>
            </a:xfrm>
            <a:custGeom>
              <a:avLst/>
              <a:gdLst/>
              <a:ahLst/>
              <a:cxnLst/>
              <a:rect l="0" t="0" r="0" b="0"/>
              <a:pathLst>
                <a:path w="153665" h="276601">
                  <a:moveTo>
                    <a:pt x="79965" y="213361"/>
                  </a:moveTo>
                  <a:lnTo>
                    <a:pt x="85554" y="196594"/>
                  </a:lnTo>
                  <a:lnTo>
                    <a:pt x="85178" y="179003"/>
                  </a:lnTo>
                  <a:lnTo>
                    <a:pt x="83440" y="169399"/>
                  </a:lnTo>
                  <a:lnTo>
                    <a:pt x="78772" y="161826"/>
                  </a:lnTo>
                  <a:lnTo>
                    <a:pt x="64227" y="150293"/>
                  </a:lnTo>
                  <a:lnTo>
                    <a:pt x="55435" y="149089"/>
                  </a:lnTo>
                  <a:lnTo>
                    <a:pt x="36307" y="153990"/>
                  </a:lnTo>
                  <a:lnTo>
                    <a:pt x="19227" y="167087"/>
                  </a:lnTo>
                  <a:lnTo>
                    <a:pt x="11397" y="175493"/>
                  </a:lnTo>
                  <a:lnTo>
                    <a:pt x="2697" y="197311"/>
                  </a:lnTo>
                  <a:lnTo>
                    <a:pt x="0" y="221436"/>
                  </a:lnTo>
                  <a:lnTo>
                    <a:pt x="2701" y="243856"/>
                  </a:lnTo>
                  <a:lnTo>
                    <a:pt x="14040" y="262399"/>
                  </a:lnTo>
                  <a:lnTo>
                    <a:pt x="21977" y="270620"/>
                  </a:lnTo>
                  <a:lnTo>
                    <a:pt x="31947" y="274930"/>
                  </a:lnTo>
                  <a:lnTo>
                    <a:pt x="55504" y="276600"/>
                  </a:lnTo>
                  <a:lnTo>
                    <a:pt x="75332" y="270323"/>
                  </a:lnTo>
                  <a:lnTo>
                    <a:pt x="83895" y="265374"/>
                  </a:lnTo>
                  <a:lnTo>
                    <a:pt x="96530" y="250516"/>
                  </a:lnTo>
                  <a:lnTo>
                    <a:pt x="114173" y="206793"/>
                  </a:lnTo>
                  <a:lnTo>
                    <a:pt x="128923" y="153096"/>
                  </a:lnTo>
                  <a:lnTo>
                    <a:pt x="137234" y="110237"/>
                  </a:lnTo>
                  <a:lnTo>
                    <a:pt x="130748" y="47065"/>
                  </a:lnTo>
                  <a:lnTo>
                    <a:pt x="123592" y="20129"/>
                  </a:lnTo>
                  <a:lnTo>
                    <a:pt x="112613" y="358"/>
                  </a:lnTo>
                  <a:lnTo>
                    <a:pt x="107579" y="0"/>
                  </a:lnTo>
                  <a:lnTo>
                    <a:pt x="103054" y="5610"/>
                  </a:lnTo>
                  <a:lnTo>
                    <a:pt x="98867" y="15199"/>
                  </a:lnTo>
                  <a:lnTo>
                    <a:pt x="97335" y="35212"/>
                  </a:lnTo>
                  <a:lnTo>
                    <a:pt x="101706" y="95535"/>
                  </a:lnTo>
                  <a:lnTo>
                    <a:pt x="112379" y="150486"/>
                  </a:lnTo>
                  <a:lnTo>
                    <a:pt x="125752" y="200812"/>
                  </a:lnTo>
                  <a:lnTo>
                    <a:pt x="135799" y="216752"/>
                  </a:lnTo>
                  <a:lnTo>
                    <a:pt x="153664" y="2344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095607" y="573662"/>
              <a:ext cx="121492" cy="291811"/>
            </a:xfrm>
            <a:custGeom>
              <a:avLst/>
              <a:gdLst/>
              <a:ahLst/>
              <a:cxnLst/>
              <a:rect l="0" t="0" r="0" b="0"/>
              <a:pathLst>
                <a:path w="121492" h="291811">
                  <a:moveTo>
                    <a:pt x="21035" y="68576"/>
                  </a:moveTo>
                  <a:lnTo>
                    <a:pt x="21035" y="127193"/>
                  </a:lnTo>
                  <a:lnTo>
                    <a:pt x="21035" y="181367"/>
                  </a:lnTo>
                  <a:lnTo>
                    <a:pt x="21035" y="237128"/>
                  </a:lnTo>
                  <a:lnTo>
                    <a:pt x="15446" y="287614"/>
                  </a:lnTo>
                  <a:lnTo>
                    <a:pt x="12630" y="291810"/>
                  </a:lnTo>
                  <a:lnTo>
                    <a:pt x="9582" y="291098"/>
                  </a:lnTo>
                  <a:lnTo>
                    <a:pt x="6381" y="287114"/>
                  </a:lnTo>
                  <a:lnTo>
                    <a:pt x="1875" y="259150"/>
                  </a:lnTo>
                  <a:lnTo>
                    <a:pt x="353" y="207779"/>
                  </a:lnTo>
                  <a:lnTo>
                    <a:pt x="52" y="149452"/>
                  </a:lnTo>
                  <a:lnTo>
                    <a:pt x="0" y="99168"/>
                  </a:lnTo>
                  <a:lnTo>
                    <a:pt x="5572" y="40954"/>
                  </a:lnTo>
                  <a:lnTo>
                    <a:pt x="20223" y="12168"/>
                  </a:lnTo>
                  <a:lnTo>
                    <a:pt x="28683" y="6404"/>
                  </a:lnTo>
                  <a:lnTo>
                    <a:pt x="50560" y="0"/>
                  </a:lnTo>
                  <a:lnTo>
                    <a:pt x="72762" y="3393"/>
                  </a:lnTo>
                  <a:lnTo>
                    <a:pt x="101872" y="18457"/>
                  </a:lnTo>
                  <a:lnTo>
                    <a:pt x="110021" y="24635"/>
                  </a:lnTo>
                  <a:lnTo>
                    <a:pt x="119076" y="43977"/>
                  </a:lnTo>
                  <a:lnTo>
                    <a:pt x="121491" y="55686"/>
                  </a:lnTo>
                  <a:lnTo>
                    <a:pt x="120761" y="65832"/>
                  </a:lnTo>
                  <a:lnTo>
                    <a:pt x="113711" y="83344"/>
                  </a:lnTo>
                  <a:lnTo>
                    <a:pt x="99659" y="95807"/>
                  </a:lnTo>
                  <a:lnTo>
                    <a:pt x="81715" y="104075"/>
                  </a:lnTo>
                  <a:lnTo>
                    <a:pt x="42092" y="1106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321752" y="410611"/>
              <a:ext cx="15990" cy="242156"/>
            </a:xfrm>
            <a:custGeom>
              <a:avLst/>
              <a:gdLst/>
              <a:ahLst/>
              <a:cxnLst/>
              <a:rect l="0" t="0" r="0" b="0"/>
              <a:pathLst>
                <a:path w="15990" h="242156">
                  <a:moveTo>
                    <a:pt x="15989" y="0"/>
                  </a:moveTo>
                  <a:lnTo>
                    <a:pt x="7655" y="52050"/>
                  </a:lnTo>
                  <a:lnTo>
                    <a:pt x="6110" y="101990"/>
                  </a:lnTo>
                  <a:lnTo>
                    <a:pt x="0" y="155197"/>
                  </a:lnTo>
                  <a:lnTo>
                    <a:pt x="3932" y="210210"/>
                  </a:lnTo>
                  <a:lnTo>
                    <a:pt x="5460" y="2421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419172" y="546488"/>
              <a:ext cx="202839" cy="115974"/>
            </a:xfrm>
            <a:custGeom>
              <a:avLst/>
              <a:gdLst/>
              <a:ahLst/>
              <a:cxnLst/>
              <a:rect l="0" t="0" r="0" b="0"/>
              <a:pathLst>
                <a:path w="202839" h="115974">
                  <a:moveTo>
                    <a:pt x="76496" y="43107"/>
                  </a:moveTo>
                  <a:lnTo>
                    <a:pt x="76496" y="20751"/>
                  </a:lnTo>
                  <a:lnTo>
                    <a:pt x="72987" y="12995"/>
                  </a:lnTo>
                  <a:lnTo>
                    <a:pt x="59729" y="1258"/>
                  </a:lnTo>
                  <a:lnTo>
                    <a:pt x="51280" y="0"/>
                  </a:lnTo>
                  <a:lnTo>
                    <a:pt x="32534" y="4841"/>
                  </a:lnTo>
                  <a:lnTo>
                    <a:pt x="18743" y="17911"/>
                  </a:lnTo>
                  <a:lnTo>
                    <a:pt x="357" y="54898"/>
                  </a:lnTo>
                  <a:lnTo>
                    <a:pt x="0" y="63836"/>
                  </a:lnTo>
                  <a:lnTo>
                    <a:pt x="5843" y="80006"/>
                  </a:lnTo>
                  <a:lnTo>
                    <a:pt x="22287" y="107853"/>
                  </a:lnTo>
                  <a:lnTo>
                    <a:pt x="29828" y="113177"/>
                  </a:lnTo>
                  <a:lnTo>
                    <a:pt x="38365" y="115557"/>
                  </a:lnTo>
                  <a:lnTo>
                    <a:pt x="47566" y="115973"/>
                  </a:lnTo>
                  <a:lnTo>
                    <a:pt x="64028" y="110197"/>
                  </a:lnTo>
                  <a:lnTo>
                    <a:pt x="71694" y="105382"/>
                  </a:lnTo>
                  <a:lnTo>
                    <a:pt x="83330" y="90672"/>
                  </a:lnTo>
                  <a:lnTo>
                    <a:pt x="88071" y="81836"/>
                  </a:lnTo>
                  <a:lnTo>
                    <a:pt x="93571" y="79455"/>
                  </a:lnTo>
                  <a:lnTo>
                    <a:pt x="99578" y="81377"/>
                  </a:lnTo>
                  <a:lnTo>
                    <a:pt x="122329" y="94611"/>
                  </a:lnTo>
                  <a:lnTo>
                    <a:pt x="142490" y="101093"/>
                  </a:lnTo>
                  <a:lnTo>
                    <a:pt x="176638" y="103572"/>
                  </a:lnTo>
                  <a:lnTo>
                    <a:pt x="202838" y="9575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668758" y="534517"/>
              <a:ext cx="321750" cy="132667"/>
            </a:xfrm>
            <a:custGeom>
              <a:avLst/>
              <a:gdLst/>
              <a:ahLst/>
              <a:cxnLst/>
              <a:rect l="0" t="0" r="0" b="0"/>
              <a:pathLst>
                <a:path w="321750" h="132667">
                  <a:moveTo>
                    <a:pt x="5895" y="23493"/>
                  </a:moveTo>
                  <a:lnTo>
                    <a:pt x="305" y="40260"/>
                  </a:lnTo>
                  <a:lnTo>
                    <a:pt x="681" y="57851"/>
                  </a:lnTo>
                  <a:lnTo>
                    <a:pt x="4865" y="103329"/>
                  </a:lnTo>
                  <a:lnTo>
                    <a:pt x="4038" y="108303"/>
                  </a:lnTo>
                  <a:lnTo>
                    <a:pt x="2317" y="108109"/>
                  </a:lnTo>
                  <a:lnTo>
                    <a:pt x="0" y="104470"/>
                  </a:lnTo>
                  <a:lnTo>
                    <a:pt x="2328" y="76992"/>
                  </a:lnTo>
                  <a:lnTo>
                    <a:pt x="14765" y="35360"/>
                  </a:lnTo>
                  <a:lnTo>
                    <a:pt x="25825" y="18629"/>
                  </a:lnTo>
                  <a:lnTo>
                    <a:pt x="33220" y="14401"/>
                  </a:lnTo>
                  <a:lnTo>
                    <a:pt x="50795" y="12823"/>
                  </a:lnTo>
                  <a:lnTo>
                    <a:pt x="59225" y="16380"/>
                  </a:lnTo>
                  <a:lnTo>
                    <a:pt x="74830" y="29690"/>
                  </a:lnTo>
                  <a:lnTo>
                    <a:pt x="109024" y="87208"/>
                  </a:lnTo>
                  <a:lnTo>
                    <a:pt x="120372" y="127932"/>
                  </a:lnTo>
                  <a:lnTo>
                    <a:pt x="123157" y="125874"/>
                  </a:lnTo>
                  <a:lnTo>
                    <a:pt x="135785" y="106861"/>
                  </a:lnTo>
                  <a:lnTo>
                    <a:pt x="149022" y="94470"/>
                  </a:lnTo>
                  <a:lnTo>
                    <a:pt x="189235" y="76984"/>
                  </a:lnTo>
                  <a:lnTo>
                    <a:pt x="247237" y="57530"/>
                  </a:lnTo>
                  <a:lnTo>
                    <a:pt x="268746" y="46029"/>
                  </a:lnTo>
                  <a:lnTo>
                    <a:pt x="274715" y="38517"/>
                  </a:lnTo>
                  <a:lnTo>
                    <a:pt x="277525" y="30000"/>
                  </a:lnTo>
                  <a:lnTo>
                    <a:pt x="278228" y="20812"/>
                  </a:lnTo>
                  <a:lnTo>
                    <a:pt x="275188" y="13517"/>
                  </a:lnTo>
                  <a:lnTo>
                    <a:pt x="262451" y="2291"/>
                  </a:lnTo>
                  <a:lnTo>
                    <a:pt x="254141" y="0"/>
                  </a:lnTo>
                  <a:lnTo>
                    <a:pt x="235550" y="573"/>
                  </a:lnTo>
                  <a:lnTo>
                    <a:pt x="218708" y="7847"/>
                  </a:lnTo>
                  <a:lnTo>
                    <a:pt x="210941" y="13062"/>
                  </a:lnTo>
                  <a:lnTo>
                    <a:pt x="199192" y="28216"/>
                  </a:lnTo>
                  <a:lnTo>
                    <a:pt x="191240" y="47819"/>
                  </a:lnTo>
                  <a:lnTo>
                    <a:pt x="187706" y="72129"/>
                  </a:lnTo>
                  <a:lnTo>
                    <a:pt x="192375" y="92292"/>
                  </a:lnTo>
                  <a:lnTo>
                    <a:pt x="196895" y="100945"/>
                  </a:lnTo>
                  <a:lnTo>
                    <a:pt x="214396" y="113678"/>
                  </a:lnTo>
                  <a:lnTo>
                    <a:pt x="263759" y="131384"/>
                  </a:lnTo>
                  <a:lnTo>
                    <a:pt x="287787" y="132666"/>
                  </a:lnTo>
                  <a:lnTo>
                    <a:pt x="321749" y="12877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5327419" y="340096"/>
            <a:ext cx="4158758" cy="498997"/>
            <a:chOff x="5327419" y="340096"/>
            <a:chExt cx="4158758" cy="498997"/>
          </a:xfrm>
        </p:grpSpPr>
        <p:sp>
          <p:nvSpPr>
            <p:cNvPr id="25" name="Freeform 24"/>
            <p:cNvSpPr/>
            <p:nvPr/>
          </p:nvSpPr>
          <p:spPr>
            <a:xfrm>
              <a:off x="5374378" y="340096"/>
              <a:ext cx="184669" cy="302143"/>
            </a:xfrm>
            <a:custGeom>
              <a:avLst/>
              <a:gdLst/>
              <a:ahLst/>
              <a:cxnLst/>
              <a:rect l="0" t="0" r="0" b="0"/>
              <a:pathLst>
                <a:path w="184669" h="302143">
                  <a:moveTo>
                    <a:pt x="37269" y="302142"/>
                  </a:moveTo>
                  <a:lnTo>
                    <a:pt x="30034" y="274586"/>
                  </a:lnTo>
                  <a:lnTo>
                    <a:pt x="24272" y="221483"/>
                  </a:lnTo>
                  <a:lnTo>
                    <a:pt x="12215" y="170916"/>
                  </a:lnTo>
                  <a:lnTo>
                    <a:pt x="5804" y="117037"/>
                  </a:lnTo>
                  <a:lnTo>
                    <a:pt x="0" y="81180"/>
                  </a:lnTo>
                  <a:lnTo>
                    <a:pt x="2378" y="54978"/>
                  </a:lnTo>
                  <a:lnTo>
                    <a:pt x="10454" y="33974"/>
                  </a:lnTo>
                  <a:lnTo>
                    <a:pt x="15883" y="25097"/>
                  </a:lnTo>
                  <a:lnTo>
                    <a:pt x="34393" y="12115"/>
                  </a:lnTo>
                  <a:lnTo>
                    <a:pt x="59388" y="3615"/>
                  </a:lnTo>
                  <a:lnTo>
                    <a:pt x="105174" y="0"/>
                  </a:lnTo>
                  <a:lnTo>
                    <a:pt x="156921" y="8666"/>
                  </a:lnTo>
                  <a:lnTo>
                    <a:pt x="184668" y="1787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327419" y="536953"/>
              <a:ext cx="178986" cy="10529"/>
            </a:xfrm>
            <a:custGeom>
              <a:avLst/>
              <a:gdLst/>
              <a:ahLst/>
              <a:cxnLst/>
              <a:rect l="0" t="0" r="0" b="0"/>
              <a:pathLst>
                <a:path w="178986" h="10529">
                  <a:moveTo>
                    <a:pt x="178985" y="0"/>
                  </a:moveTo>
                  <a:lnTo>
                    <a:pt x="151429" y="7236"/>
                  </a:lnTo>
                  <a:lnTo>
                    <a:pt x="95206" y="9878"/>
                  </a:lnTo>
                  <a:lnTo>
                    <a:pt x="38693" y="1040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590632" y="568538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0" y="58617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569575" y="47378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622217" y="529574"/>
              <a:ext cx="192720" cy="280142"/>
            </a:xfrm>
            <a:custGeom>
              <a:avLst/>
              <a:gdLst/>
              <a:ahLst/>
              <a:cxnLst/>
              <a:rect l="0" t="0" r="0" b="0"/>
              <a:pathLst>
                <a:path w="192720" h="280142">
                  <a:moveTo>
                    <a:pt x="126342" y="70550"/>
                  </a:moveTo>
                  <a:lnTo>
                    <a:pt x="131932" y="53782"/>
                  </a:lnTo>
                  <a:lnTo>
                    <a:pt x="131556" y="36191"/>
                  </a:lnTo>
                  <a:lnTo>
                    <a:pt x="129818" y="26587"/>
                  </a:lnTo>
                  <a:lnTo>
                    <a:pt x="125150" y="19015"/>
                  </a:lnTo>
                  <a:lnTo>
                    <a:pt x="110605" y="7481"/>
                  </a:lnTo>
                  <a:lnTo>
                    <a:pt x="77096" y="0"/>
                  </a:lnTo>
                  <a:lnTo>
                    <a:pt x="57271" y="4489"/>
                  </a:lnTo>
                  <a:lnTo>
                    <a:pt x="48710" y="8962"/>
                  </a:lnTo>
                  <a:lnTo>
                    <a:pt x="36077" y="23290"/>
                  </a:lnTo>
                  <a:lnTo>
                    <a:pt x="31070" y="32025"/>
                  </a:lnTo>
                  <a:lnTo>
                    <a:pt x="30072" y="41357"/>
                  </a:lnTo>
                  <a:lnTo>
                    <a:pt x="35203" y="61085"/>
                  </a:lnTo>
                  <a:lnTo>
                    <a:pt x="48401" y="75312"/>
                  </a:lnTo>
                  <a:lnTo>
                    <a:pt x="56834" y="80744"/>
                  </a:lnTo>
                  <a:lnTo>
                    <a:pt x="91059" y="88388"/>
                  </a:lnTo>
                  <a:lnTo>
                    <a:pt x="101651" y="85952"/>
                  </a:lnTo>
                  <a:lnTo>
                    <a:pt x="119658" y="73886"/>
                  </a:lnTo>
                  <a:lnTo>
                    <a:pt x="126565" y="72774"/>
                  </a:lnTo>
                  <a:lnTo>
                    <a:pt x="132340" y="75542"/>
                  </a:lnTo>
                  <a:lnTo>
                    <a:pt x="137360" y="80897"/>
                  </a:lnTo>
                  <a:lnTo>
                    <a:pt x="160650" y="144341"/>
                  </a:lnTo>
                  <a:lnTo>
                    <a:pt x="180952" y="200419"/>
                  </a:lnTo>
                  <a:lnTo>
                    <a:pt x="192566" y="236931"/>
                  </a:lnTo>
                  <a:lnTo>
                    <a:pt x="192719" y="246982"/>
                  </a:lnTo>
                  <a:lnTo>
                    <a:pt x="186649" y="264388"/>
                  </a:lnTo>
                  <a:lnTo>
                    <a:pt x="179415" y="269965"/>
                  </a:lnTo>
                  <a:lnTo>
                    <a:pt x="158899" y="276162"/>
                  </a:lnTo>
                  <a:lnTo>
                    <a:pt x="107600" y="280141"/>
                  </a:lnTo>
                  <a:lnTo>
                    <a:pt x="55526" y="277807"/>
                  </a:lnTo>
                  <a:lnTo>
                    <a:pt x="0" y="2705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843316" y="536953"/>
              <a:ext cx="123185" cy="131977"/>
            </a:xfrm>
            <a:custGeom>
              <a:avLst/>
              <a:gdLst/>
              <a:ahLst/>
              <a:cxnLst/>
              <a:rect l="0" t="0" r="0" b="0"/>
              <a:pathLst>
                <a:path w="123185" h="131977">
                  <a:moveTo>
                    <a:pt x="0" y="0"/>
                  </a:moveTo>
                  <a:lnTo>
                    <a:pt x="0" y="58617"/>
                  </a:lnTo>
                  <a:lnTo>
                    <a:pt x="11178" y="93407"/>
                  </a:lnTo>
                  <a:lnTo>
                    <a:pt x="34897" y="120353"/>
                  </a:lnTo>
                  <a:lnTo>
                    <a:pt x="57233" y="129529"/>
                  </a:lnTo>
                  <a:lnTo>
                    <a:pt x="69741" y="131976"/>
                  </a:lnTo>
                  <a:lnTo>
                    <a:pt x="89877" y="128456"/>
                  </a:lnTo>
                  <a:lnTo>
                    <a:pt x="98523" y="124242"/>
                  </a:lnTo>
                  <a:lnTo>
                    <a:pt x="111248" y="110201"/>
                  </a:lnTo>
                  <a:lnTo>
                    <a:pt x="119633" y="91092"/>
                  </a:lnTo>
                  <a:lnTo>
                    <a:pt x="123184" y="55196"/>
                  </a:lnTo>
                  <a:lnTo>
                    <a:pt x="117347" y="24153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053886" y="515896"/>
              <a:ext cx="105286" cy="124152"/>
            </a:xfrm>
            <a:custGeom>
              <a:avLst/>
              <a:gdLst/>
              <a:ahLst/>
              <a:cxnLst/>
              <a:rect l="0" t="0" r="0" b="0"/>
              <a:pathLst>
                <a:path w="105286" h="124152">
                  <a:moveTo>
                    <a:pt x="0" y="52642"/>
                  </a:moveTo>
                  <a:lnTo>
                    <a:pt x="19128" y="105347"/>
                  </a:lnTo>
                  <a:lnTo>
                    <a:pt x="31923" y="124151"/>
                  </a:lnTo>
                  <a:lnTo>
                    <a:pt x="30641" y="123711"/>
                  </a:lnTo>
                  <a:lnTo>
                    <a:pt x="27446" y="121079"/>
                  </a:lnTo>
                  <a:lnTo>
                    <a:pt x="6964" y="72313"/>
                  </a:lnTo>
                  <a:lnTo>
                    <a:pt x="7652" y="36114"/>
                  </a:lnTo>
                  <a:lnTo>
                    <a:pt x="13290" y="26416"/>
                  </a:lnTo>
                  <a:lnTo>
                    <a:pt x="32033" y="12520"/>
                  </a:lnTo>
                  <a:lnTo>
                    <a:pt x="78684" y="2473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240293" y="515613"/>
              <a:ext cx="130293" cy="172677"/>
            </a:xfrm>
            <a:custGeom>
              <a:avLst/>
              <a:gdLst/>
              <a:ahLst/>
              <a:cxnLst/>
              <a:rect l="0" t="0" r="0" b="0"/>
              <a:pathLst>
                <a:path w="130293" h="172677">
                  <a:moveTo>
                    <a:pt x="34691" y="73982"/>
                  </a:moveTo>
                  <a:lnTo>
                    <a:pt x="51459" y="85161"/>
                  </a:lnTo>
                  <a:lnTo>
                    <a:pt x="69050" y="87529"/>
                  </a:lnTo>
                  <a:lnTo>
                    <a:pt x="108938" y="79518"/>
                  </a:lnTo>
                  <a:lnTo>
                    <a:pt x="116944" y="74163"/>
                  </a:lnTo>
                  <a:lnTo>
                    <a:pt x="128960" y="58855"/>
                  </a:lnTo>
                  <a:lnTo>
                    <a:pt x="130292" y="49859"/>
                  </a:lnTo>
                  <a:lnTo>
                    <a:pt x="125534" y="30506"/>
                  </a:lnTo>
                  <a:lnTo>
                    <a:pt x="112501" y="13325"/>
                  </a:lnTo>
                  <a:lnTo>
                    <a:pt x="104111" y="5468"/>
                  </a:lnTo>
                  <a:lnTo>
                    <a:pt x="95010" y="1400"/>
                  </a:lnTo>
                  <a:lnTo>
                    <a:pt x="75537" y="0"/>
                  </a:lnTo>
                  <a:lnTo>
                    <a:pt x="44844" y="11377"/>
                  </a:lnTo>
                  <a:lnTo>
                    <a:pt x="19112" y="29566"/>
                  </a:lnTo>
                  <a:lnTo>
                    <a:pt x="2259" y="55363"/>
                  </a:lnTo>
                  <a:lnTo>
                    <a:pt x="0" y="75066"/>
                  </a:lnTo>
                  <a:lnTo>
                    <a:pt x="8081" y="116310"/>
                  </a:lnTo>
                  <a:lnTo>
                    <a:pt x="23168" y="142156"/>
                  </a:lnTo>
                  <a:lnTo>
                    <a:pt x="38928" y="154195"/>
                  </a:lnTo>
                  <a:lnTo>
                    <a:pt x="77642" y="171455"/>
                  </a:lnTo>
                  <a:lnTo>
                    <a:pt x="98234" y="172676"/>
                  </a:lnTo>
                  <a:lnTo>
                    <a:pt x="129448" y="1687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675067" y="568538"/>
              <a:ext cx="242156" cy="126343"/>
            </a:xfrm>
            <a:custGeom>
              <a:avLst/>
              <a:gdLst/>
              <a:ahLst/>
              <a:cxnLst/>
              <a:rect l="0" t="0" r="0" b="0"/>
              <a:pathLst>
                <a:path w="242156" h="126343">
                  <a:moveTo>
                    <a:pt x="0" y="0"/>
                  </a:moveTo>
                  <a:lnTo>
                    <a:pt x="3119" y="48931"/>
                  </a:lnTo>
                  <a:lnTo>
                    <a:pt x="14654" y="102472"/>
                  </a:lnTo>
                  <a:lnTo>
                    <a:pt x="17958" y="105750"/>
                  </a:lnTo>
                  <a:lnTo>
                    <a:pt x="21332" y="103255"/>
                  </a:lnTo>
                  <a:lnTo>
                    <a:pt x="24750" y="96913"/>
                  </a:lnTo>
                  <a:lnTo>
                    <a:pt x="33805" y="40088"/>
                  </a:lnTo>
                  <a:lnTo>
                    <a:pt x="36575" y="26725"/>
                  </a:lnTo>
                  <a:lnTo>
                    <a:pt x="41931" y="18987"/>
                  </a:lnTo>
                  <a:lnTo>
                    <a:pt x="49010" y="14998"/>
                  </a:lnTo>
                  <a:lnTo>
                    <a:pt x="57240" y="13508"/>
                  </a:lnTo>
                  <a:lnTo>
                    <a:pt x="65066" y="16025"/>
                  </a:lnTo>
                  <a:lnTo>
                    <a:pt x="80001" y="28179"/>
                  </a:lnTo>
                  <a:lnTo>
                    <a:pt x="122770" y="79264"/>
                  </a:lnTo>
                  <a:lnTo>
                    <a:pt x="127470" y="79749"/>
                  </a:lnTo>
                  <a:lnTo>
                    <a:pt x="130604" y="75393"/>
                  </a:lnTo>
                  <a:lnTo>
                    <a:pt x="145621" y="31592"/>
                  </a:lnTo>
                  <a:lnTo>
                    <a:pt x="156747" y="15601"/>
                  </a:lnTo>
                  <a:lnTo>
                    <a:pt x="164160" y="11571"/>
                  </a:lnTo>
                  <a:lnTo>
                    <a:pt x="181754" y="10212"/>
                  </a:lnTo>
                  <a:lnTo>
                    <a:pt x="190190" y="14997"/>
                  </a:lnTo>
                  <a:lnTo>
                    <a:pt x="205802" y="32792"/>
                  </a:lnTo>
                  <a:lnTo>
                    <a:pt x="234409" y="94863"/>
                  </a:lnTo>
                  <a:lnTo>
                    <a:pt x="242155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033036" y="579067"/>
              <a:ext cx="21058" cy="42115"/>
            </a:xfrm>
            <a:custGeom>
              <a:avLst/>
              <a:gdLst/>
              <a:ahLst/>
              <a:cxnLst/>
              <a:rect l="0" t="0" r="0" b="0"/>
              <a:pathLst>
                <a:path w="21058" h="42115">
                  <a:moveTo>
                    <a:pt x="0" y="42114"/>
                  </a:moveTo>
                  <a:lnTo>
                    <a:pt x="11178" y="30935"/>
                  </a:lnTo>
                  <a:lnTo>
                    <a:pt x="16667" y="19208"/>
                  </a:ln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972710" y="547481"/>
              <a:ext cx="165612" cy="136872"/>
            </a:xfrm>
            <a:custGeom>
              <a:avLst/>
              <a:gdLst/>
              <a:ahLst/>
              <a:cxnLst/>
              <a:rect l="0" t="0" r="0" b="0"/>
              <a:pathLst>
                <a:path w="165612" h="136872">
                  <a:moveTo>
                    <a:pt x="70855" y="0"/>
                  </a:moveTo>
                  <a:lnTo>
                    <a:pt x="48498" y="0"/>
                  </a:lnTo>
                  <a:lnTo>
                    <a:pt x="31282" y="6240"/>
                  </a:lnTo>
                  <a:lnTo>
                    <a:pt x="23416" y="11179"/>
                  </a:lnTo>
                  <a:lnTo>
                    <a:pt x="11555" y="26026"/>
                  </a:lnTo>
                  <a:lnTo>
                    <a:pt x="3555" y="45492"/>
                  </a:lnTo>
                  <a:lnTo>
                    <a:pt x="0" y="69742"/>
                  </a:lnTo>
                  <a:lnTo>
                    <a:pt x="4658" y="89878"/>
                  </a:lnTo>
                  <a:lnTo>
                    <a:pt x="26713" y="121869"/>
                  </a:lnTo>
                  <a:lnTo>
                    <a:pt x="34408" y="124530"/>
                  </a:lnTo>
                  <a:lnTo>
                    <a:pt x="52317" y="121247"/>
                  </a:lnTo>
                  <a:lnTo>
                    <a:pt x="76541" y="106245"/>
                  </a:lnTo>
                  <a:lnTo>
                    <a:pt x="88200" y="90504"/>
                  </a:lnTo>
                  <a:lnTo>
                    <a:pt x="92947" y="81393"/>
                  </a:lnTo>
                  <a:lnTo>
                    <a:pt x="97280" y="78829"/>
                  </a:lnTo>
                  <a:lnTo>
                    <a:pt x="101341" y="80629"/>
                  </a:lnTo>
                  <a:lnTo>
                    <a:pt x="108970" y="91987"/>
                  </a:lnTo>
                  <a:lnTo>
                    <a:pt x="116261" y="108734"/>
                  </a:lnTo>
                  <a:lnTo>
                    <a:pt x="129640" y="121636"/>
                  </a:lnTo>
                  <a:lnTo>
                    <a:pt x="150664" y="132357"/>
                  </a:lnTo>
                  <a:lnTo>
                    <a:pt x="165611" y="136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141970" y="432512"/>
              <a:ext cx="270093" cy="266969"/>
            </a:xfrm>
            <a:custGeom>
              <a:avLst/>
              <a:gdLst/>
              <a:ahLst/>
              <a:cxnLst/>
              <a:rect l="0" t="0" r="0" b="0"/>
              <a:pathLst>
                <a:path w="270093" h="266969">
                  <a:moveTo>
                    <a:pt x="91107" y="188669"/>
                  </a:moveTo>
                  <a:lnTo>
                    <a:pt x="96697" y="171901"/>
                  </a:lnTo>
                  <a:lnTo>
                    <a:pt x="96004" y="164622"/>
                  </a:lnTo>
                  <a:lnTo>
                    <a:pt x="88994" y="150295"/>
                  </a:lnTo>
                  <a:lnTo>
                    <a:pt x="74961" y="139249"/>
                  </a:lnTo>
                  <a:lnTo>
                    <a:pt x="66305" y="134665"/>
                  </a:lnTo>
                  <a:lnTo>
                    <a:pt x="44209" y="132692"/>
                  </a:lnTo>
                  <a:lnTo>
                    <a:pt x="31766" y="133803"/>
                  </a:lnTo>
                  <a:lnTo>
                    <a:pt x="22301" y="139224"/>
                  </a:lnTo>
                  <a:lnTo>
                    <a:pt x="8664" y="157725"/>
                  </a:lnTo>
                  <a:lnTo>
                    <a:pt x="0" y="194448"/>
                  </a:lnTo>
                  <a:lnTo>
                    <a:pt x="4212" y="215024"/>
                  </a:lnTo>
                  <a:lnTo>
                    <a:pt x="25980" y="252886"/>
                  </a:lnTo>
                  <a:lnTo>
                    <a:pt x="34821" y="259557"/>
                  </a:lnTo>
                  <a:lnTo>
                    <a:pt x="57123" y="266968"/>
                  </a:lnTo>
                  <a:lnTo>
                    <a:pt x="67281" y="265435"/>
                  </a:lnTo>
                  <a:lnTo>
                    <a:pt x="84808" y="254373"/>
                  </a:lnTo>
                  <a:lnTo>
                    <a:pt x="107828" y="228414"/>
                  </a:lnTo>
                  <a:lnTo>
                    <a:pt x="123878" y="187317"/>
                  </a:lnTo>
                  <a:lnTo>
                    <a:pt x="130453" y="138095"/>
                  </a:lnTo>
                  <a:lnTo>
                    <a:pt x="132675" y="77467"/>
                  </a:lnTo>
                  <a:lnTo>
                    <a:pt x="129994" y="20431"/>
                  </a:lnTo>
                  <a:lnTo>
                    <a:pt x="127560" y="6320"/>
                  </a:lnTo>
                  <a:lnTo>
                    <a:pt x="124768" y="423"/>
                  </a:lnTo>
                  <a:lnTo>
                    <a:pt x="121737" y="0"/>
                  </a:lnTo>
                  <a:lnTo>
                    <a:pt x="118546" y="3228"/>
                  </a:lnTo>
                  <a:lnTo>
                    <a:pt x="113425" y="49267"/>
                  </a:lnTo>
                  <a:lnTo>
                    <a:pt x="112413" y="107754"/>
                  </a:lnTo>
                  <a:lnTo>
                    <a:pt x="117803" y="169696"/>
                  </a:lnTo>
                  <a:lnTo>
                    <a:pt x="141835" y="229671"/>
                  </a:lnTo>
                  <a:lnTo>
                    <a:pt x="145983" y="240570"/>
                  </a:lnTo>
                  <a:lnTo>
                    <a:pt x="151088" y="244327"/>
                  </a:lnTo>
                  <a:lnTo>
                    <a:pt x="156831" y="243322"/>
                  </a:lnTo>
                  <a:lnTo>
                    <a:pt x="162999" y="239142"/>
                  </a:lnTo>
                  <a:lnTo>
                    <a:pt x="167111" y="231676"/>
                  </a:lnTo>
                  <a:lnTo>
                    <a:pt x="171680" y="210903"/>
                  </a:lnTo>
                  <a:lnTo>
                    <a:pt x="177578" y="203492"/>
                  </a:lnTo>
                  <a:lnTo>
                    <a:pt x="196609" y="195257"/>
                  </a:lnTo>
                  <a:lnTo>
                    <a:pt x="244615" y="187631"/>
                  </a:lnTo>
                  <a:lnTo>
                    <a:pt x="263059" y="178069"/>
                  </a:lnTo>
                  <a:lnTo>
                    <a:pt x="267742" y="169904"/>
                  </a:lnTo>
                  <a:lnTo>
                    <a:pt x="269827" y="148353"/>
                  </a:lnTo>
                  <a:lnTo>
                    <a:pt x="263736" y="129417"/>
                  </a:lnTo>
                  <a:lnTo>
                    <a:pt x="258835" y="121091"/>
                  </a:lnTo>
                  <a:lnTo>
                    <a:pt x="250889" y="116711"/>
                  </a:lnTo>
                  <a:lnTo>
                    <a:pt x="229582" y="114964"/>
                  </a:lnTo>
                  <a:lnTo>
                    <a:pt x="219689" y="118475"/>
                  </a:lnTo>
                  <a:lnTo>
                    <a:pt x="202456" y="131735"/>
                  </a:lnTo>
                  <a:lnTo>
                    <a:pt x="193238" y="152447"/>
                  </a:lnTo>
                  <a:lnTo>
                    <a:pt x="190311" y="176080"/>
                  </a:lnTo>
                  <a:lnTo>
                    <a:pt x="192910" y="198281"/>
                  </a:lnTo>
                  <a:lnTo>
                    <a:pt x="206539" y="230511"/>
                  </a:lnTo>
                  <a:lnTo>
                    <a:pt x="221959" y="245480"/>
                  </a:lnTo>
                  <a:lnTo>
                    <a:pt x="239341" y="254862"/>
                  </a:lnTo>
                  <a:lnTo>
                    <a:pt x="270092" y="2623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731038" y="579067"/>
              <a:ext cx="102165" cy="136483"/>
            </a:xfrm>
            <a:custGeom>
              <a:avLst/>
              <a:gdLst/>
              <a:ahLst/>
              <a:cxnLst/>
              <a:rect l="0" t="0" r="0" b="0"/>
              <a:pathLst>
                <a:path w="102165" h="136483">
                  <a:moveTo>
                    <a:pt x="17936" y="0"/>
                  </a:moveTo>
                  <a:lnTo>
                    <a:pt x="3465" y="33622"/>
                  </a:lnTo>
                  <a:lnTo>
                    <a:pt x="0" y="71833"/>
                  </a:lnTo>
                  <a:lnTo>
                    <a:pt x="7033" y="110451"/>
                  </a:lnTo>
                  <a:lnTo>
                    <a:pt x="17379" y="129418"/>
                  </a:lnTo>
                  <a:lnTo>
                    <a:pt x="24584" y="134242"/>
                  </a:lnTo>
                  <a:lnTo>
                    <a:pt x="41948" y="136482"/>
                  </a:lnTo>
                  <a:lnTo>
                    <a:pt x="58243" y="130459"/>
                  </a:lnTo>
                  <a:lnTo>
                    <a:pt x="73285" y="118813"/>
                  </a:lnTo>
                  <a:lnTo>
                    <a:pt x="87769" y="101939"/>
                  </a:lnTo>
                  <a:lnTo>
                    <a:pt x="95767" y="79621"/>
                  </a:lnTo>
                  <a:lnTo>
                    <a:pt x="102164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917430" y="600143"/>
              <a:ext cx="109061" cy="238950"/>
            </a:xfrm>
            <a:custGeom>
              <a:avLst/>
              <a:gdLst/>
              <a:ahLst/>
              <a:cxnLst/>
              <a:rect l="0" t="0" r="0" b="0"/>
              <a:pathLst>
                <a:path w="109061" h="238950">
                  <a:moveTo>
                    <a:pt x="0" y="52623"/>
                  </a:moveTo>
                  <a:lnTo>
                    <a:pt x="3119" y="95315"/>
                  </a:lnTo>
                  <a:lnTo>
                    <a:pt x="9552" y="157031"/>
                  </a:lnTo>
                  <a:lnTo>
                    <a:pt x="10335" y="219173"/>
                  </a:lnTo>
                  <a:lnTo>
                    <a:pt x="9272" y="238949"/>
                  </a:lnTo>
                  <a:lnTo>
                    <a:pt x="7352" y="237672"/>
                  </a:lnTo>
                  <a:lnTo>
                    <a:pt x="4901" y="232141"/>
                  </a:lnTo>
                  <a:lnTo>
                    <a:pt x="968" y="182407"/>
                  </a:lnTo>
                  <a:lnTo>
                    <a:pt x="192" y="126309"/>
                  </a:lnTo>
                  <a:lnTo>
                    <a:pt x="38" y="70168"/>
                  </a:lnTo>
                  <a:lnTo>
                    <a:pt x="5600" y="33645"/>
                  </a:lnTo>
                  <a:lnTo>
                    <a:pt x="20246" y="6186"/>
                  </a:lnTo>
                  <a:lnTo>
                    <a:pt x="27535" y="1778"/>
                  </a:lnTo>
                  <a:lnTo>
                    <a:pt x="44993" y="0"/>
                  </a:lnTo>
                  <a:lnTo>
                    <a:pt x="74552" y="11165"/>
                  </a:lnTo>
                  <a:lnTo>
                    <a:pt x="88896" y="26008"/>
                  </a:lnTo>
                  <a:lnTo>
                    <a:pt x="107637" y="64134"/>
                  </a:lnTo>
                  <a:lnTo>
                    <a:pt x="109060" y="84645"/>
                  </a:lnTo>
                  <a:lnTo>
                    <a:pt x="107802" y="95028"/>
                  </a:lnTo>
                  <a:lnTo>
                    <a:pt x="102284" y="101950"/>
                  </a:lnTo>
                  <a:lnTo>
                    <a:pt x="83674" y="109641"/>
                  </a:lnTo>
                  <a:lnTo>
                    <a:pt x="62924" y="109940"/>
                  </a:lnTo>
                  <a:lnTo>
                    <a:pt x="31585" y="1052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286035" y="589595"/>
              <a:ext cx="122831" cy="133582"/>
            </a:xfrm>
            <a:custGeom>
              <a:avLst/>
              <a:gdLst/>
              <a:ahLst/>
              <a:cxnLst/>
              <a:rect l="0" t="0" r="0" b="0"/>
              <a:pathLst>
                <a:path w="122831" h="133582">
                  <a:moveTo>
                    <a:pt x="84120" y="0"/>
                  </a:moveTo>
                  <a:lnTo>
                    <a:pt x="34568" y="20244"/>
                  </a:lnTo>
                  <a:lnTo>
                    <a:pt x="6397" y="44993"/>
                  </a:lnTo>
                  <a:lnTo>
                    <a:pt x="1890" y="54562"/>
                  </a:lnTo>
                  <a:lnTo>
                    <a:pt x="0" y="74553"/>
                  </a:lnTo>
                  <a:lnTo>
                    <a:pt x="5513" y="105538"/>
                  </a:lnTo>
                  <a:lnTo>
                    <a:pt x="10659" y="113643"/>
                  </a:lnTo>
                  <a:lnTo>
                    <a:pt x="25735" y="125767"/>
                  </a:lnTo>
                  <a:lnTo>
                    <a:pt x="59542" y="133581"/>
                  </a:lnTo>
                  <a:lnTo>
                    <a:pt x="93606" y="130307"/>
                  </a:lnTo>
                  <a:lnTo>
                    <a:pt x="102142" y="125476"/>
                  </a:lnTo>
                  <a:lnTo>
                    <a:pt x="114746" y="110749"/>
                  </a:lnTo>
                  <a:lnTo>
                    <a:pt x="121128" y="89386"/>
                  </a:lnTo>
                  <a:lnTo>
                    <a:pt x="122830" y="77139"/>
                  </a:lnTo>
                  <a:lnTo>
                    <a:pt x="118483" y="57291"/>
                  </a:lnTo>
                  <a:lnTo>
                    <a:pt x="105177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467464" y="436397"/>
              <a:ext cx="144848" cy="290070"/>
            </a:xfrm>
            <a:custGeom>
              <a:avLst/>
              <a:gdLst/>
              <a:ahLst/>
              <a:cxnLst/>
              <a:rect l="0" t="0" r="0" b="0"/>
              <a:pathLst>
                <a:path w="144848" h="290070">
                  <a:moveTo>
                    <a:pt x="50090" y="290069"/>
                  </a:moveTo>
                  <a:lnTo>
                    <a:pt x="32132" y="227788"/>
                  </a:lnTo>
                  <a:lnTo>
                    <a:pt x="18424" y="173738"/>
                  </a:lnTo>
                  <a:lnTo>
                    <a:pt x="4450" y="118001"/>
                  </a:lnTo>
                  <a:lnTo>
                    <a:pt x="0" y="55865"/>
                  </a:lnTo>
                  <a:lnTo>
                    <a:pt x="3652" y="30391"/>
                  </a:lnTo>
                  <a:lnTo>
                    <a:pt x="8603" y="21024"/>
                  </a:lnTo>
                  <a:lnTo>
                    <a:pt x="23462" y="7496"/>
                  </a:lnTo>
                  <a:lnTo>
                    <a:pt x="44885" y="705"/>
                  </a:lnTo>
                  <a:lnTo>
                    <a:pt x="86373" y="0"/>
                  </a:lnTo>
                  <a:lnTo>
                    <a:pt x="144847" y="57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422798" y="589595"/>
              <a:ext cx="168456" cy="7237"/>
            </a:xfrm>
            <a:custGeom>
              <a:avLst/>
              <a:gdLst/>
              <a:ahLst/>
              <a:cxnLst/>
              <a:rect l="0" t="0" r="0" b="0"/>
              <a:pathLst>
                <a:path w="168456" h="7237">
                  <a:moveTo>
                    <a:pt x="168455" y="0"/>
                  </a:moveTo>
                  <a:lnTo>
                    <a:pt x="140900" y="7236"/>
                  </a:lnTo>
                  <a:lnTo>
                    <a:pt x="87797" y="6759"/>
                  </a:lnTo>
                  <a:lnTo>
                    <a:pt x="27159" y="89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970713" y="389554"/>
              <a:ext cx="20625" cy="357970"/>
            </a:xfrm>
            <a:custGeom>
              <a:avLst/>
              <a:gdLst/>
              <a:ahLst/>
              <a:cxnLst/>
              <a:rect l="0" t="0" r="0" b="0"/>
              <a:pathLst>
                <a:path w="20625" h="357970">
                  <a:moveTo>
                    <a:pt x="10095" y="0"/>
                  </a:moveTo>
                  <a:lnTo>
                    <a:pt x="1030" y="58617"/>
                  </a:lnTo>
                  <a:lnTo>
                    <a:pt x="0" y="110175"/>
                  </a:lnTo>
                  <a:lnTo>
                    <a:pt x="5284" y="169905"/>
                  </a:lnTo>
                  <a:lnTo>
                    <a:pt x="8669" y="226467"/>
                  </a:lnTo>
                  <a:lnTo>
                    <a:pt x="17050" y="289576"/>
                  </a:lnTo>
                  <a:lnTo>
                    <a:pt x="19918" y="337743"/>
                  </a:lnTo>
                  <a:lnTo>
                    <a:pt x="20624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9086093" y="663295"/>
              <a:ext cx="21058" cy="84229"/>
            </a:xfrm>
            <a:custGeom>
              <a:avLst/>
              <a:gdLst/>
              <a:ahLst/>
              <a:cxnLst/>
              <a:rect l="0" t="0" r="0" b="0"/>
              <a:pathLst>
                <a:path w="21058" h="84229">
                  <a:moveTo>
                    <a:pt x="0" y="0"/>
                  </a:moveTo>
                  <a:lnTo>
                    <a:pt x="8334" y="37478"/>
                  </a:lnTo>
                  <a:lnTo>
                    <a:pt x="10723" y="58771"/>
                  </a:lnTo>
                  <a:lnTo>
                    <a:pt x="21057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9107150" y="58959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170321" y="598982"/>
              <a:ext cx="315856" cy="211713"/>
            </a:xfrm>
            <a:custGeom>
              <a:avLst/>
              <a:gdLst/>
              <a:ahLst/>
              <a:cxnLst/>
              <a:rect l="0" t="0" r="0" b="0"/>
              <a:pathLst>
                <a:path w="315856" h="211713">
                  <a:moveTo>
                    <a:pt x="0" y="43256"/>
                  </a:moveTo>
                  <a:lnTo>
                    <a:pt x="17958" y="104366"/>
                  </a:lnTo>
                  <a:lnTo>
                    <a:pt x="25858" y="130383"/>
                  </a:lnTo>
                  <a:lnTo>
                    <a:pt x="23971" y="125263"/>
                  </a:lnTo>
                  <a:lnTo>
                    <a:pt x="32893" y="72238"/>
                  </a:lnTo>
                  <a:lnTo>
                    <a:pt x="35967" y="59068"/>
                  </a:lnTo>
                  <a:lnTo>
                    <a:pt x="42695" y="51458"/>
                  </a:lnTo>
                  <a:lnTo>
                    <a:pt x="51860" y="47554"/>
                  </a:lnTo>
                  <a:lnTo>
                    <a:pt x="62650" y="46121"/>
                  </a:lnTo>
                  <a:lnTo>
                    <a:pt x="80877" y="50768"/>
                  </a:lnTo>
                  <a:lnTo>
                    <a:pt x="89013" y="55283"/>
                  </a:lnTo>
                  <a:lnTo>
                    <a:pt x="101172" y="69658"/>
                  </a:lnTo>
                  <a:lnTo>
                    <a:pt x="129101" y="127953"/>
                  </a:lnTo>
                  <a:lnTo>
                    <a:pt x="135200" y="138325"/>
                  </a:lnTo>
                  <a:lnTo>
                    <a:pt x="140436" y="141730"/>
                  </a:lnTo>
                  <a:lnTo>
                    <a:pt x="145097" y="140491"/>
                  </a:lnTo>
                  <a:lnTo>
                    <a:pt x="194513" y="82522"/>
                  </a:lnTo>
                  <a:lnTo>
                    <a:pt x="242814" y="46852"/>
                  </a:lnTo>
                  <a:lnTo>
                    <a:pt x="248444" y="38635"/>
                  </a:lnTo>
                  <a:lnTo>
                    <a:pt x="251579" y="20145"/>
                  </a:lnTo>
                  <a:lnTo>
                    <a:pt x="248438" y="12641"/>
                  </a:lnTo>
                  <a:lnTo>
                    <a:pt x="235589" y="1183"/>
                  </a:lnTo>
                  <a:lnTo>
                    <a:pt x="228419" y="0"/>
                  </a:lnTo>
                  <a:lnTo>
                    <a:pt x="221300" y="1550"/>
                  </a:lnTo>
                  <a:lnTo>
                    <a:pt x="200101" y="14911"/>
                  </a:lnTo>
                  <a:lnTo>
                    <a:pt x="187200" y="28318"/>
                  </a:lnTo>
                  <a:lnTo>
                    <a:pt x="177567" y="45976"/>
                  </a:lnTo>
                  <a:lnTo>
                    <a:pt x="175624" y="68641"/>
                  </a:lnTo>
                  <a:lnTo>
                    <a:pt x="179831" y="93143"/>
                  </a:lnTo>
                  <a:lnTo>
                    <a:pt x="196523" y="126667"/>
                  </a:lnTo>
                  <a:lnTo>
                    <a:pt x="224345" y="157658"/>
                  </a:lnTo>
                  <a:lnTo>
                    <a:pt x="275076" y="189683"/>
                  </a:lnTo>
                  <a:lnTo>
                    <a:pt x="315855" y="2117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1003795" y="894922"/>
            <a:ext cx="1469713" cy="455162"/>
            <a:chOff x="1003795" y="894922"/>
            <a:chExt cx="1469713" cy="455162"/>
          </a:xfrm>
        </p:grpSpPr>
        <p:sp>
          <p:nvSpPr>
            <p:cNvPr id="47" name="Freeform 46"/>
            <p:cNvSpPr/>
            <p:nvPr/>
          </p:nvSpPr>
          <p:spPr>
            <a:xfrm>
              <a:off x="1003795" y="1003328"/>
              <a:ext cx="177006" cy="193871"/>
            </a:xfrm>
            <a:custGeom>
              <a:avLst/>
              <a:gdLst/>
              <a:ahLst/>
              <a:cxnLst/>
              <a:rect l="0" t="0" r="0" b="0"/>
              <a:pathLst>
                <a:path w="177006" h="193871">
                  <a:moveTo>
                    <a:pt x="112225" y="17936"/>
                  </a:moveTo>
                  <a:lnTo>
                    <a:pt x="101047" y="6757"/>
                  </a:lnTo>
                  <a:lnTo>
                    <a:pt x="83081" y="1269"/>
                  </a:lnTo>
                  <a:lnTo>
                    <a:pt x="59498" y="0"/>
                  </a:lnTo>
                  <a:lnTo>
                    <a:pt x="22253" y="7032"/>
                  </a:lnTo>
                  <a:lnTo>
                    <a:pt x="3607" y="17379"/>
                  </a:lnTo>
                  <a:lnTo>
                    <a:pt x="39" y="24584"/>
                  </a:lnTo>
                  <a:lnTo>
                    <a:pt x="0" y="32896"/>
                  </a:lnTo>
                  <a:lnTo>
                    <a:pt x="2313" y="41947"/>
                  </a:lnTo>
                  <a:lnTo>
                    <a:pt x="7365" y="49151"/>
                  </a:lnTo>
                  <a:lnTo>
                    <a:pt x="22337" y="60275"/>
                  </a:lnTo>
                  <a:lnTo>
                    <a:pt x="82205" y="80674"/>
                  </a:lnTo>
                  <a:lnTo>
                    <a:pt x="131512" y="100649"/>
                  </a:lnTo>
                  <a:lnTo>
                    <a:pt x="158754" y="120302"/>
                  </a:lnTo>
                  <a:lnTo>
                    <a:pt x="176054" y="146533"/>
                  </a:lnTo>
                  <a:lnTo>
                    <a:pt x="177005" y="155140"/>
                  </a:lnTo>
                  <a:lnTo>
                    <a:pt x="171822" y="170942"/>
                  </a:lnTo>
                  <a:lnTo>
                    <a:pt x="158600" y="182645"/>
                  </a:lnTo>
                  <a:lnTo>
                    <a:pt x="139855" y="190576"/>
                  </a:lnTo>
                  <a:lnTo>
                    <a:pt x="104164" y="193870"/>
                  </a:lnTo>
                  <a:lnTo>
                    <a:pt x="42252" y="179967"/>
                  </a:lnTo>
                  <a:lnTo>
                    <a:pt x="27997" y="17586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209380" y="1046113"/>
              <a:ext cx="127740" cy="119477"/>
            </a:xfrm>
            <a:custGeom>
              <a:avLst/>
              <a:gdLst/>
              <a:ahLst/>
              <a:cxnLst/>
              <a:rect l="0" t="0" r="0" b="0"/>
              <a:pathLst>
                <a:path w="127740" h="119477">
                  <a:moveTo>
                    <a:pt x="1397" y="59379"/>
                  </a:moveTo>
                  <a:lnTo>
                    <a:pt x="38875" y="51045"/>
                  </a:lnTo>
                  <a:lnTo>
                    <a:pt x="90298" y="43695"/>
                  </a:lnTo>
                  <a:lnTo>
                    <a:pt x="120415" y="28735"/>
                  </a:lnTo>
                  <a:lnTo>
                    <a:pt x="122856" y="22572"/>
                  </a:lnTo>
                  <a:lnTo>
                    <a:pt x="120974" y="16124"/>
                  </a:lnTo>
                  <a:lnTo>
                    <a:pt x="116210" y="9485"/>
                  </a:lnTo>
                  <a:lnTo>
                    <a:pt x="98438" y="2109"/>
                  </a:lnTo>
                  <a:lnTo>
                    <a:pt x="74942" y="0"/>
                  </a:lnTo>
                  <a:lnTo>
                    <a:pt x="48901" y="2963"/>
                  </a:lnTo>
                  <a:lnTo>
                    <a:pt x="27969" y="11298"/>
                  </a:lnTo>
                  <a:lnTo>
                    <a:pt x="19112" y="16797"/>
                  </a:lnTo>
                  <a:lnTo>
                    <a:pt x="6150" y="32264"/>
                  </a:lnTo>
                  <a:lnTo>
                    <a:pt x="1056" y="41303"/>
                  </a:lnTo>
                  <a:lnTo>
                    <a:pt x="0" y="50837"/>
                  </a:lnTo>
                  <a:lnTo>
                    <a:pt x="5065" y="70791"/>
                  </a:lnTo>
                  <a:lnTo>
                    <a:pt x="21071" y="96165"/>
                  </a:lnTo>
                  <a:lnTo>
                    <a:pt x="37047" y="108094"/>
                  </a:lnTo>
                  <a:lnTo>
                    <a:pt x="58186" y="116125"/>
                  </a:lnTo>
                  <a:lnTo>
                    <a:pt x="98292" y="119476"/>
                  </a:lnTo>
                  <a:lnTo>
                    <a:pt x="127739" y="11202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394519" y="1068636"/>
              <a:ext cx="167931" cy="281448"/>
            </a:xfrm>
            <a:custGeom>
              <a:avLst/>
              <a:gdLst/>
              <a:ahLst/>
              <a:cxnLst/>
              <a:rect l="0" t="0" r="0" b="0"/>
              <a:pathLst>
                <a:path w="167931" h="281448">
                  <a:moveTo>
                    <a:pt x="79470" y="47384"/>
                  </a:moveTo>
                  <a:lnTo>
                    <a:pt x="90649" y="36206"/>
                  </a:lnTo>
                  <a:lnTo>
                    <a:pt x="92772" y="29404"/>
                  </a:lnTo>
                  <a:lnTo>
                    <a:pt x="92011" y="12487"/>
                  </a:lnTo>
                  <a:lnTo>
                    <a:pt x="86661" y="6572"/>
                  </a:lnTo>
                  <a:lnTo>
                    <a:pt x="68238" y="0"/>
                  </a:lnTo>
                  <a:lnTo>
                    <a:pt x="37148" y="1889"/>
                  </a:lnTo>
                  <a:lnTo>
                    <a:pt x="19326" y="10007"/>
                  </a:lnTo>
                  <a:lnTo>
                    <a:pt x="11298" y="15447"/>
                  </a:lnTo>
                  <a:lnTo>
                    <a:pt x="5946" y="23753"/>
                  </a:lnTo>
                  <a:lnTo>
                    <a:pt x="0" y="45460"/>
                  </a:lnTo>
                  <a:lnTo>
                    <a:pt x="1923" y="55460"/>
                  </a:lnTo>
                  <a:lnTo>
                    <a:pt x="13419" y="72810"/>
                  </a:lnTo>
                  <a:lnTo>
                    <a:pt x="33347" y="82081"/>
                  </a:lnTo>
                  <a:lnTo>
                    <a:pt x="45212" y="84554"/>
                  </a:lnTo>
                  <a:lnTo>
                    <a:pt x="55461" y="83862"/>
                  </a:lnTo>
                  <a:lnTo>
                    <a:pt x="73089" y="76855"/>
                  </a:lnTo>
                  <a:lnTo>
                    <a:pt x="85603" y="62822"/>
                  </a:lnTo>
                  <a:lnTo>
                    <a:pt x="90578" y="54167"/>
                  </a:lnTo>
                  <a:lnTo>
                    <a:pt x="95064" y="53076"/>
                  </a:lnTo>
                  <a:lnTo>
                    <a:pt x="99225" y="57028"/>
                  </a:lnTo>
                  <a:lnTo>
                    <a:pt x="124590" y="114521"/>
                  </a:lnTo>
                  <a:lnTo>
                    <a:pt x="148669" y="172862"/>
                  </a:lnTo>
                  <a:lnTo>
                    <a:pt x="167077" y="226255"/>
                  </a:lnTo>
                  <a:lnTo>
                    <a:pt x="167930" y="247375"/>
                  </a:lnTo>
                  <a:lnTo>
                    <a:pt x="166519" y="257921"/>
                  </a:lnTo>
                  <a:lnTo>
                    <a:pt x="160900" y="266121"/>
                  </a:lnTo>
                  <a:lnTo>
                    <a:pt x="142177" y="278351"/>
                  </a:lnTo>
                  <a:lnTo>
                    <a:pt x="121378" y="281447"/>
                  </a:lnTo>
                  <a:lnTo>
                    <a:pt x="62849" y="279332"/>
                  </a:lnTo>
                  <a:lnTo>
                    <a:pt x="26828" y="2790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558217" y="1054603"/>
              <a:ext cx="326385" cy="107442"/>
            </a:xfrm>
            <a:custGeom>
              <a:avLst/>
              <a:gdLst/>
              <a:ahLst/>
              <a:cxnLst/>
              <a:rect l="0" t="0" r="0" b="0"/>
              <a:pathLst>
                <a:path w="326385" h="107442">
                  <a:moveTo>
                    <a:pt x="0" y="40360"/>
                  </a:moveTo>
                  <a:lnTo>
                    <a:pt x="10723" y="102835"/>
                  </a:lnTo>
                  <a:lnTo>
                    <a:pt x="12998" y="100727"/>
                  </a:lnTo>
                  <a:lnTo>
                    <a:pt x="17475" y="85907"/>
                  </a:lnTo>
                  <a:lnTo>
                    <a:pt x="22336" y="53596"/>
                  </a:lnTo>
                  <a:lnTo>
                    <a:pt x="31764" y="36104"/>
                  </a:lnTo>
                  <a:lnTo>
                    <a:pt x="38723" y="31674"/>
                  </a:lnTo>
                  <a:lnTo>
                    <a:pt x="55815" y="29871"/>
                  </a:lnTo>
                  <a:lnTo>
                    <a:pt x="62946" y="33367"/>
                  </a:lnTo>
                  <a:lnTo>
                    <a:pt x="73990" y="46611"/>
                  </a:lnTo>
                  <a:lnTo>
                    <a:pt x="86784" y="73798"/>
                  </a:lnTo>
                  <a:lnTo>
                    <a:pt x="91781" y="77860"/>
                  </a:lnTo>
                  <a:lnTo>
                    <a:pt x="97452" y="78228"/>
                  </a:lnTo>
                  <a:lnTo>
                    <a:pt x="103573" y="76134"/>
                  </a:lnTo>
                  <a:lnTo>
                    <a:pt x="113493" y="64449"/>
                  </a:lnTo>
                  <a:lnTo>
                    <a:pt x="117776" y="56419"/>
                  </a:lnTo>
                  <a:lnTo>
                    <a:pt x="131893" y="44378"/>
                  </a:lnTo>
                  <a:lnTo>
                    <a:pt x="140571" y="39529"/>
                  </a:lnTo>
                  <a:lnTo>
                    <a:pt x="148697" y="39806"/>
                  </a:lnTo>
                  <a:lnTo>
                    <a:pt x="156453" y="43500"/>
                  </a:lnTo>
                  <a:lnTo>
                    <a:pt x="163963" y="49473"/>
                  </a:lnTo>
                  <a:lnTo>
                    <a:pt x="172309" y="68587"/>
                  </a:lnTo>
                  <a:lnTo>
                    <a:pt x="174534" y="80235"/>
                  </a:lnTo>
                  <a:lnTo>
                    <a:pt x="178357" y="85661"/>
                  </a:lnTo>
                  <a:lnTo>
                    <a:pt x="183246" y="86938"/>
                  </a:lnTo>
                  <a:lnTo>
                    <a:pt x="196086" y="82119"/>
                  </a:lnTo>
                  <a:lnTo>
                    <a:pt x="253261" y="55137"/>
                  </a:lnTo>
                  <a:lnTo>
                    <a:pt x="273998" y="47708"/>
                  </a:lnTo>
                  <a:lnTo>
                    <a:pt x="288673" y="34267"/>
                  </a:lnTo>
                  <a:lnTo>
                    <a:pt x="294224" y="25770"/>
                  </a:lnTo>
                  <a:lnTo>
                    <a:pt x="294415" y="17765"/>
                  </a:lnTo>
                  <a:lnTo>
                    <a:pt x="291033" y="10089"/>
                  </a:lnTo>
                  <a:lnTo>
                    <a:pt x="285269" y="2632"/>
                  </a:lnTo>
                  <a:lnTo>
                    <a:pt x="277917" y="0"/>
                  </a:lnTo>
                  <a:lnTo>
                    <a:pt x="260389" y="3315"/>
                  </a:lnTo>
                  <a:lnTo>
                    <a:pt x="236380" y="18336"/>
                  </a:lnTo>
                  <a:lnTo>
                    <a:pt x="227890" y="37201"/>
                  </a:lnTo>
                  <a:lnTo>
                    <a:pt x="225627" y="48782"/>
                  </a:lnTo>
                  <a:lnTo>
                    <a:pt x="226457" y="58843"/>
                  </a:lnTo>
                  <a:lnTo>
                    <a:pt x="233619" y="76261"/>
                  </a:lnTo>
                  <a:lnTo>
                    <a:pt x="247720" y="88681"/>
                  </a:lnTo>
                  <a:lnTo>
                    <a:pt x="285369" y="106187"/>
                  </a:lnTo>
                  <a:lnTo>
                    <a:pt x="302696" y="107441"/>
                  </a:lnTo>
                  <a:lnTo>
                    <a:pt x="326384" y="1035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926715" y="1069408"/>
              <a:ext cx="136871" cy="88727"/>
            </a:xfrm>
            <a:custGeom>
              <a:avLst/>
              <a:gdLst/>
              <a:ahLst/>
              <a:cxnLst/>
              <a:rect l="0" t="0" r="0" b="0"/>
              <a:pathLst>
                <a:path w="136871" h="88727">
                  <a:moveTo>
                    <a:pt x="0" y="36084"/>
                  </a:moveTo>
                  <a:lnTo>
                    <a:pt x="16767" y="47262"/>
                  </a:lnTo>
                  <a:lnTo>
                    <a:pt x="21706" y="55234"/>
                  </a:lnTo>
                  <a:lnTo>
                    <a:pt x="27488" y="79453"/>
                  </a:lnTo>
                  <a:lnTo>
                    <a:pt x="24695" y="70177"/>
                  </a:lnTo>
                  <a:lnTo>
                    <a:pt x="27724" y="44236"/>
                  </a:lnTo>
                  <a:lnTo>
                    <a:pt x="36030" y="14323"/>
                  </a:lnTo>
                  <a:lnTo>
                    <a:pt x="42737" y="7538"/>
                  </a:lnTo>
                  <a:lnTo>
                    <a:pt x="62668" y="0"/>
                  </a:lnTo>
                  <a:lnTo>
                    <a:pt x="84004" y="2889"/>
                  </a:lnTo>
                  <a:lnTo>
                    <a:pt x="104016" y="13142"/>
                  </a:lnTo>
                  <a:lnTo>
                    <a:pt x="120708" y="29397"/>
                  </a:lnTo>
                  <a:lnTo>
                    <a:pt x="129687" y="51439"/>
                  </a:lnTo>
                  <a:lnTo>
                    <a:pt x="136870" y="887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41747" y="894922"/>
              <a:ext cx="37653" cy="252685"/>
            </a:xfrm>
            <a:custGeom>
              <a:avLst/>
              <a:gdLst/>
              <a:ahLst/>
              <a:cxnLst/>
              <a:rect l="0" t="0" r="0" b="0"/>
              <a:pathLst>
                <a:path w="37653" h="252685">
                  <a:moveTo>
                    <a:pt x="6066" y="0"/>
                  </a:moveTo>
                  <a:lnTo>
                    <a:pt x="0" y="34791"/>
                  </a:lnTo>
                  <a:lnTo>
                    <a:pt x="7641" y="93657"/>
                  </a:lnTo>
                  <a:lnTo>
                    <a:pt x="14826" y="150691"/>
                  </a:lnTo>
                  <a:lnTo>
                    <a:pt x="27814" y="212736"/>
                  </a:lnTo>
                  <a:lnTo>
                    <a:pt x="37652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084642" y="1000207"/>
              <a:ext cx="178985" cy="31586"/>
            </a:xfrm>
            <a:custGeom>
              <a:avLst/>
              <a:gdLst/>
              <a:ahLst/>
              <a:cxnLst/>
              <a:rect l="0" t="0" r="0" b="0"/>
              <a:pathLst>
                <a:path w="178985" h="31586">
                  <a:moveTo>
                    <a:pt x="178984" y="0"/>
                  </a:moveTo>
                  <a:lnTo>
                    <a:pt x="124840" y="3119"/>
                  </a:lnTo>
                  <a:lnTo>
                    <a:pt x="69893" y="14654"/>
                  </a:lnTo>
                  <a:lnTo>
                    <a:pt x="12439" y="2333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337867" y="1026203"/>
              <a:ext cx="135641" cy="146364"/>
            </a:xfrm>
            <a:custGeom>
              <a:avLst/>
              <a:gdLst/>
              <a:ahLst/>
              <a:cxnLst/>
              <a:rect l="0" t="0" r="0" b="0"/>
              <a:pathLst>
                <a:path w="135641" h="146364">
                  <a:moveTo>
                    <a:pt x="94215" y="5589"/>
                  </a:moveTo>
                  <a:lnTo>
                    <a:pt x="77448" y="0"/>
                  </a:lnTo>
                  <a:lnTo>
                    <a:pt x="39074" y="2113"/>
                  </a:lnTo>
                  <a:lnTo>
                    <a:pt x="16676" y="10284"/>
                  </a:lnTo>
                  <a:lnTo>
                    <a:pt x="7428" y="15738"/>
                  </a:lnTo>
                  <a:lnTo>
                    <a:pt x="2432" y="22884"/>
                  </a:lnTo>
                  <a:lnTo>
                    <a:pt x="271" y="31157"/>
                  </a:lnTo>
                  <a:lnTo>
                    <a:pt x="0" y="40182"/>
                  </a:lnTo>
                  <a:lnTo>
                    <a:pt x="3329" y="47368"/>
                  </a:lnTo>
                  <a:lnTo>
                    <a:pt x="16387" y="58473"/>
                  </a:lnTo>
                  <a:lnTo>
                    <a:pt x="79310" y="82511"/>
                  </a:lnTo>
                  <a:lnTo>
                    <a:pt x="113975" y="93242"/>
                  </a:lnTo>
                  <a:lnTo>
                    <a:pt x="129514" y="106547"/>
                  </a:lnTo>
                  <a:lnTo>
                    <a:pt x="135295" y="115008"/>
                  </a:lnTo>
                  <a:lnTo>
                    <a:pt x="135640" y="121819"/>
                  </a:lnTo>
                  <a:lnTo>
                    <a:pt x="132360" y="127530"/>
                  </a:lnTo>
                  <a:lnTo>
                    <a:pt x="119358" y="136994"/>
                  </a:lnTo>
                  <a:lnTo>
                    <a:pt x="101880" y="145100"/>
                  </a:lnTo>
                  <a:lnTo>
                    <a:pt x="79295" y="146363"/>
                  </a:lnTo>
                  <a:lnTo>
                    <a:pt x="20516" y="1424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2042528" y="1528069"/>
            <a:ext cx="7000007" cy="619745"/>
            <a:chOff x="2042528" y="1528069"/>
            <a:chExt cx="7000007" cy="619745"/>
          </a:xfrm>
        </p:grpSpPr>
        <p:sp>
          <p:nvSpPr>
            <p:cNvPr id="56" name="Freeform 55"/>
            <p:cNvSpPr/>
            <p:nvPr/>
          </p:nvSpPr>
          <p:spPr>
            <a:xfrm>
              <a:off x="2042528" y="1652974"/>
              <a:ext cx="115815" cy="6067"/>
            </a:xfrm>
            <a:custGeom>
              <a:avLst/>
              <a:gdLst/>
              <a:ahLst/>
              <a:cxnLst/>
              <a:rect l="0" t="0" r="0" b="0"/>
              <a:pathLst>
                <a:path w="115815" h="6067">
                  <a:moveTo>
                    <a:pt x="115814" y="0"/>
                  </a:moveTo>
                  <a:lnTo>
                    <a:pt x="83362" y="6066"/>
                  </a:lnTo>
                  <a:lnTo>
                    <a:pt x="25882" y="102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474197" y="1558217"/>
              <a:ext cx="10529" cy="221100"/>
            </a:xfrm>
            <a:custGeom>
              <a:avLst/>
              <a:gdLst/>
              <a:ahLst/>
              <a:cxnLst/>
              <a:rect l="0" t="0" r="0" b="0"/>
              <a:pathLst>
                <a:path w="10529" h="221100">
                  <a:moveTo>
                    <a:pt x="0" y="0"/>
                  </a:moveTo>
                  <a:lnTo>
                    <a:pt x="0" y="58617"/>
                  </a:lnTo>
                  <a:lnTo>
                    <a:pt x="0" y="120027"/>
                  </a:lnTo>
                  <a:lnTo>
                    <a:pt x="3119" y="175311"/>
                  </a:lnTo>
                  <a:lnTo>
                    <a:pt x="10528" y="2210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347854" y="1558217"/>
              <a:ext cx="273742" cy="73701"/>
            </a:xfrm>
            <a:custGeom>
              <a:avLst/>
              <a:gdLst/>
              <a:ahLst/>
              <a:cxnLst/>
              <a:rect l="0" t="0" r="0" b="0"/>
              <a:pathLst>
                <a:path w="273742" h="73701">
                  <a:moveTo>
                    <a:pt x="273741" y="0"/>
                  </a:moveTo>
                  <a:lnTo>
                    <a:pt x="232884" y="2340"/>
                  </a:lnTo>
                  <a:lnTo>
                    <a:pt x="178540" y="19786"/>
                  </a:lnTo>
                  <a:lnTo>
                    <a:pt x="122745" y="34844"/>
                  </a:lnTo>
                  <a:lnTo>
                    <a:pt x="67834" y="49084"/>
                  </a:lnTo>
                  <a:lnTo>
                    <a:pt x="25098" y="63161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400497" y="1747730"/>
              <a:ext cx="221099" cy="73701"/>
            </a:xfrm>
            <a:custGeom>
              <a:avLst/>
              <a:gdLst/>
              <a:ahLst/>
              <a:cxnLst/>
              <a:rect l="0" t="0" r="0" b="0"/>
              <a:pathLst>
                <a:path w="221099" h="73701">
                  <a:moveTo>
                    <a:pt x="221098" y="0"/>
                  </a:moveTo>
                  <a:lnTo>
                    <a:pt x="162482" y="20244"/>
                  </a:lnTo>
                  <a:lnTo>
                    <a:pt x="109477" y="37751"/>
                  </a:lnTo>
                  <a:lnTo>
                    <a:pt x="53195" y="56040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716407" y="1528069"/>
              <a:ext cx="284215" cy="286581"/>
            </a:xfrm>
            <a:custGeom>
              <a:avLst/>
              <a:gdLst/>
              <a:ahLst/>
              <a:cxnLst/>
              <a:rect l="0" t="0" r="0" b="0"/>
              <a:pathLst>
                <a:path w="284215" h="286581">
                  <a:moveTo>
                    <a:pt x="94701" y="188076"/>
                  </a:moveTo>
                  <a:lnTo>
                    <a:pt x="65393" y="149702"/>
                  </a:lnTo>
                  <a:lnTo>
                    <a:pt x="56445" y="146116"/>
                  </a:lnTo>
                  <a:lnTo>
                    <a:pt x="34025" y="145250"/>
                  </a:lnTo>
                  <a:lnTo>
                    <a:pt x="23835" y="150167"/>
                  </a:lnTo>
                  <a:lnTo>
                    <a:pt x="6273" y="168108"/>
                  </a:lnTo>
                  <a:lnTo>
                    <a:pt x="1824" y="179443"/>
                  </a:lnTo>
                  <a:lnTo>
                    <a:pt x="0" y="204516"/>
                  </a:lnTo>
                  <a:lnTo>
                    <a:pt x="5551" y="239350"/>
                  </a:lnTo>
                  <a:lnTo>
                    <a:pt x="20193" y="266309"/>
                  </a:lnTo>
                  <a:lnTo>
                    <a:pt x="27482" y="270647"/>
                  </a:lnTo>
                  <a:lnTo>
                    <a:pt x="44939" y="272347"/>
                  </a:lnTo>
                  <a:lnTo>
                    <a:pt x="61276" y="266084"/>
                  </a:lnTo>
                  <a:lnTo>
                    <a:pt x="68909" y="261138"/>
                  </a:lnTo>
                  <a:lnTo>
                    <a:pt x="80508" y="246284"/>
                  </a:lnTo>
                  <a:lnTo>
                    <a:pt x="97487" y="208152"/>
                  </a:lnTo>
                  <a:lnTo>
                    <a:pt x="102936" y="171667"/>
                  </a:lnTo>
                  <a:lnTo>
                    <a:pt x="97541" y="110182"/>
                  </a:lnTo>
                  <a:lnTo>
                    <a:pt x="92143" y="54883"/>
                  </a:lnTo>
                  <a:lnTo>
                    <a:pt x="80158" y="4228"/>
                  </a:lnTo>
                  <a:lnTo>
                    <a:pt x="76817" y="0"/>
                  </a:lnTo>
                  <a:lnTo>
                    <a:pt x="73420" y="1861"/>
                  </a:lnTo>
                  <a:lnTo>
                    <a:pt x="69985" y="7780"/>
                  </a:lnTo>
                  <a:lnTo>
                    <a:pt x="65151" y="44058"/>
                  </a:lnTo>
                  <a:lnTo>
                    <a:pt x="70754" y="100313"/>
                  </a:lnTo>
                  <a:lnTo>
                    <a:pt x="76193" y="156485"/>
                  </a:lnTo>
                  <a:lnTo>
                    <a:pt x="82966" y="182224"/>
                  </a:lnTo>
                  <a:lnTo>
                    <a:pt x="93775" y="201463"/>
                  </a:lnTo>
                  <a:lnTo>
                    <a:pt x="101103" y="206359"/>
                  </a:lnTo>
                  <a:lnTo>
                    <a:pt x="118604" y="208680"/>
                  </a:lnTo>
                  <a:lnTo>
                    <a:pt x="171895" y="200740"/>
                  </a:lnTo>
                  <a:lnTo>
                    <a:pt x="225243" y="199026"/>
                  </a:lnTo>
                  <a:lnTo>
                    <a:pt x="246696" y="192552"/>
                  </a:lnTo>
                  <a:lnTo>
                    <a:pt x="255693" y="187551"/>
                  </a:lnTo>
                  <a:lnTo>
                    <a:pt x="260521" y="180707"/>
                  </a:lnTo>
                  <a:lnTo>
                    <a:pt x="262569" y="172634"/>
                  </a:lnTo>
                  <a:lnTo>
                    <a:pt x="262765" y="163744"/>
                  </a:lnTo>
                  <a:lnTo>
                    <a:pt x="259386" y="156646"/>
                  </a:lnTo>
                  <a:lnTo>
                    <a:pt x="246273" y="145641"/>
                  </a:lnTo>
                  <a:lnTo>
                    <a:pt x="237864" y="143408"/>
                  </a:lnTo>
                  <a:lnTo>
                    <a:pt x="219160" y="144047"/>
                  </a:lnTo>
                  <a:lnTo>
                    <a:pt x="211599" y="148195"/>
                  </a:lnTo>
                  <a:lnTo>
                    <a:pt x="200078" y="162162"/>
                  </a:lnTo>
                  <a:lnTo>
                    <a:pt x="187015" y="189756"/>
                  </a:lnTo>
                  <a:lnTo>
                    <a:pt x="185643" y="209879"/>
                  </a:lnTo>
                  <a:lnTo>
                    <a:pt x="190102" y="230522"/>
                  </a:lnTo>
                  <a:lnTo>
                    <a:pt x="199883" y="251394"/>
                  </a:lnTo>
                  <a:lnTo>
                    <a:pt x="215148" y="266130"/>
                  </a:lnTo>
                  <a:lnTo>
                    <a:pt x="253544" y="285122"/>
                  </a:lnTo>
                  <a:lnTo>
                    <a:pt x="267854" y="286580"/>
                  </a:lnTo>
                  <a:lnTo>
                    <a:pt x="284214" y="28283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042735" y="1719539"/>
              <a:ext cx="126343" cy="122949"/>
            </a:xfrm>
            <a:custGeom>
              <a:avLst/>
              <a:gdLst/>
              <a:ahLst/>
              <a:cxnLst/>
              <a:rect l="0" t="0" r="0" b="0"/>
              <a:pathLst>
                <a:path w="126343" h="122949">
                  <a:moveTo>
                    <a:pt x="0" y="7134"/>
                  </a:moveTo>
                  <a:lnTo>
                    <a:pt x="14655" y="65751"/>
                  </a:lnTo>
                  <a:lnTo>
                    <a:pt x="25859" y="103331"/>
                  </a:lnTo>
                  <a:lnTo>
                    <a:pt x="16227" y="45083"/>
                  </a:lnTo>
                  <a:lnTo>
                    <a:pt x="21251" y="21661"/>
                  </a:lnTo>
                  <a:lnTo>
                    <a:pt x="31282" y="3452"/>
                  </a:lnTo>
                  <a:lnTo>
                    <a:pt x="37232" y="0"/>
                  </a:lnTo>
                  <a:lnTo>
                    <a:pt x="43539" y="38"/>
                  </a:lnTo>
                  <a:lnTo>
                    <a:pt x="56785" y="6320"/>
                  </a:lnTo>
                  <a:lnTo>
                    <a:pt x="91331" y="36027"/>
                  </a:lnTo>
                  <a:lnTo>
                    <a:pt x="110934" y="79089"/>
                  </a:lnTo>
                  <a:lnTo>
                    <a:pt x="126342" y="12294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259708" y="1547689"/>
              <a:ext cx="35712" cy="273742"/>
            </a:xfrm>
            <a:custGeom>
              <a:avLst/>
              <a:gdLst/>
              <a:ahLst/>
              <a:cxnLst/>
              <a:rect l="0" t="0" r="0" b="0"/>
              <a:pathLst>
                <a:path w="35712" h="273742">
                  <a:moveTo>
                    <a:pt x="14654" y="0"/>
                  </a:moveTo>
                  <a:lnTo>
                    <a:pt x="0" y="49551"/>
                  </a:lnTo>
                  <a:lnTo>
                    <a:pt x="3268" y="110957"/>
                  </a:lnTo>
                  <a:lnTo>
                    <a:pt x="10760" y="160908"/>
                  </a:lnTo>
                  <a:lnTo>
                    <a:pt x="17005" y="220300"/>
                  </a:lnTo>
                  <a:lnTo>
                    <a:pt x="25879" y="253617"/>
                  </a:lnTo>
                  <a:lnTo>
                    <a:pt x="35711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211191" y="1684559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25765" y="3120"/>
                  </a:lnTo>
                  <a:lnTo>
                    <a:pt x="65219" y="10723"/>
                  </a:lnTo>
                  <a:lnTo>
                    <a:pt x="19599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474404" y="1789844"/>
              <a:ext cx="1" cy="84229"/>
            </a:xfrm>
            <a:custGeom>
              <a:avLst/>
              <a:gdLst/>
              <a:ahLst/>
              <a:cxnLst/>
              <a:rect l="0" t="0" r="0" b="0"/>
              <a:pathLst>
                <a:path w="1" h="84229">
                  <a:moveTo>
                    <a:pt x="0" y="0"/>
                  </a:moveTo>
                  <a:lnTo>
                    <a:pt x="0" y="5861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463875" y="169508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590818" y="1630574"/>
              <a:ext cx="83628" cy="254028"/>
            </a:xfrm>
            <a:custGeom>
              <a:avLst/>
              <a:gdLst/>
              <a:ahLst/>
              <a:cxnLst/>
              <a:rect l="0" t="0" r="0" b="0"/>
              <a:pathLst>
                <a:path w="83628" h="254028">
                  <a:moveTo>
                    <a:pt x="30985" y="254027"/>
                  </a:moveTo>
                  <a:lnTo>
                    <a:pt x="16331" y="195410"/>
                  </a:lnTo>
                  <a:lnTo>
                    <a:pt x="2438" y="135693"/>
                  </a:lnTo>
                  <a:lnTo>
                    <a:pt x="0" y="75974"/>
                  </a:lnTo>
                  <a:lnTo>
                    <a:pt x="5166" y="30735"/>
                  </a:lnTo>
                  <a:lnTo>
                    <a:pt x="11433" y="19768"/>
                  </a:lnTo>
                  <a:lnTo>
                    <a:pt x="30874" y="4462"/>
                  </a:lnTo>
                  <a:lnTo>
                    <a:pt x="51992" y="0"/>
                  </a:lnTo>
                  <a:lnTo>
                    <a:pt x="83627" y="13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579689" y="1779316"/>
              <a:ext cx="94757" cy="15092"/>
            </a:xfrm>
            <a:custGeom>
              <a:avLst/>
              <a:gdLst/>
              <a:ahLst/>
              <a:cxnLst/>
              <a:rect l="0" t="0" r="0" b="0"/>
              <a:pathLst>
                <a:path w="94757" h="15092">
                  <a:moveTo>
                    <a:pt x="94756" y="0"/>
                  </a:moveTo>
                  <a:lnTo>
                    <a:pt x="50794" y="14654"/>
                  </a:lnTo>
                  <a:lnTo>
                    <a:pt x="30764" y="1509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748145" y="1768787"/>
              <a:ext cx="1" cy="84229"/>
            </a:xfrm>
            <a:custGeom>
              <a:avLst/>
              <a:gdLst/>
              <a:ahLst/>
              <a:cxnLst/>
              <a:rect l="0" t="0" r="0" b="0"/>
              <a:pathLst>
                <a:path w="1" h="84229">
                  <a:moveTo>
                    <a:pt x="0" y="0"/>
                  </a:moveTo>
                  <a:lnTo>
                    <a:pt x="0" y="5861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727088" y="169508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832373" y="1737052"/>
              <a:ext cx="115814" cy="147550"/>
            </a:xfrm>
            <a:custGeom>
              <a:avLst/>
              <a:gdLst/>
              <a:ahLst/>
              <a:cxnLst/>
              <a:rect l="0" t="0" r="0" b="0"/>
              <a:pathLst>
                <a:path w="115814" h="147550">
                  <a:moveTo>
                    <a:pt x="0" y="63321"/>
                  </a:moveTo>
                  <a:lnTo>
                    <a:pt x="58617" y="63321"/>
                  </a:lnTo>
                  <a:lnTo>
                    <a:pt x="93407" y="57731"/>
                  </a:lnTo>
                  <a:lnTo>
                    <a:pt x="100876" y="51406"/>
                  </a:lnTo>
                  <a:lnTo>
                    <a:pt x="109174" y="31899"/>
                  </a:lnTo>
                  <a:lnTo>
                    <a:pt x="107877" y="22486"/>
                  </a:lnTo>
                  <a:lnTo>
                    <a:pt x="97079" y="5787"/>
                  </a:lnTo>
                  <a:lnTo>
                    <a:pt x="89285" y="1569"/>
                  </a:lnTo>
                  <a:lnTo>
                    <a:pt x="71268" y="0"/>
                  </a:lnTo>
                  <a:lnTo>
                    <a:pt x="54681" y="6322"/>
                  </a:lnTo>
                  <a:lnTo>
                    <a:pt x="46983" y="11284"/>
                  </a:lnTo>
                  <a:lnTo>
                    <a:pt x="35309" y="26155"/>
                  </a:lnTo>
                  <a:lnTo>
                    <a:pt x="30558" y="35034"/>
                  </a:lnTo>
                  <a:lnTo>
                    <a:pt x="28399" y="54258"/>
                  </a:lnTo>
                  <a:lnTo>
                    <a:pt x="36545" y="95196"/>
                  </a:lnTo>
                  <a:lnTo>
                    <a:pt x="51642" y="120988"/>
                  </a:lnTo>
                  <a:lnTo>
                    <a:pt x="67406" y="133014"/>
                  </a:lnTo>
                  <a:lnTo>
                    <a:pt x="92892" y="143242"/>
                  </a:lnTo>
                  <a:lnTo>
                    <a:pt x="115813" y="14754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004810" y="1596268"/>
              <a:ext cx="143419" cy="311039"/>
            </a:xfrm>
            <a:custGeom>
              <a:avLst/>
              <a:gdLst/>
              <a:ahLst/>
              <a:cxnLst/>
              <a:rect l="0" t="0" r="0" b="0"/>
              <a:pathLst>
                <a:path w="143419" h="311039">
                  <a:moveTo>
                    <a:pt x="80247" y="214633"/>
                  </a:moveTo>
                  <a:lnTo>
                    <a:pt x="74658" y="192276"/>
                  </a:lnTo>
                  <a:lnTo>
                    <a:pt x="69502" y="184521"/>
                  </a:lnTo>
                  <a:lnTo>
                    <a:pt x="54414" y="172784"/>
                  </a:lnTo>
                  <a:lnTo>
                    <a:pt x="46648" y="171526"/>
                  </a:lnTo>
                  <a:lnTo>
                    <a:pt x="39130" y="173027"/>
                  </a:lnTo>
                  <a:lnTo>
                    <a:pt x="31779" y="176367"/>
                  </a:lnTo>
                  <a:lnTo>
                    <a:pt x="10254" y="197836"/>
                  </a:lnTo>
                  <a:lnTo>
                    <a:pt x="2345" y="219646"/>
                  </a:lnTo>
                  <a:lnTo>
                    <a:pt x="0" y="243767"/>
                  </a:lnTo>
                  <a:lnTo>
                    <a:pt x="2858" y="266186"/>
                  </a:lnTo>
                  <a:lnTo>
                    <a:pt x="11147" y="284729"/>
                  </a:lnTo>
                  <a:lnTo>
                    <a:pt x="16632" y="292949"/>
                  </a:lnTo>
                  <a:lnTo>
                    <a:pt x="32087" y="305202"/>
                  </a:lnTo>
                  <a:lnTo>
                    <a:pt x="41121" y="310107"/>
                  </a:lnTo>
                  <a:lnTo>
                    <a:pt x="49484" y="311038"/>
                  </a:lnTo>
                  <a:lnTo>
                    <a:pt x="65014" y="305833"/>
                  </a:lnTo>
                  <a:lnTo>
                    <a:pt x="76596" y="292601"/>
                  </a:lnTo>
                  <a:lnTo>
                    <a:pt x="104103" y="232021"/>
                  </a:lnTo>
                  <a:lnTo>
                    <a:pt x="114246" y="204814"/>
                  </a:lnTo>
                  <a:lnTo>
                    <a:pt x="120758" y="142807"/>
                  </a:lnTo>
                  <a:lnTo>
                    <a:pt x="118766" y="102494"/>
                  </a:lnTo>
                  <a:lnTo>
                    <a:pt x="113202" y="46253"/>
                  </a:lnTo>
                  <a:lnTo>
                    <a:pt x="106649" y="7205"/>
                  </a:lnTo>
                  <a:lnTo>
                    <a:pt x="102527" y="1479"/>
                  </a:lnTo>
                  <a:lnTo>
                    <a:pt x="97440" y="0"/>
                  </a:lnTo>
                  <a:lnTo>
                    <a:pt x="91709" y="1355"/>
                  </a:lnTo>
                  <a:lnTo>
                    <a:pt x="87888" y="6937"/>
                  </a:lnTo>
                  <a:lnTo>
                    <a:pt x="83643" y="25617"/>
                  </a:lnTo>
                  <a:lnTo>
                    <a:pt x="89323" y="75738"/>
                  </a:lnTo>
                  <a:lnTo>
                    <a:pt x="101710" y="130698"/>
                  </a:lnTo>
                  <a:lnTo>
                    <a:pt x="115422" y="186615"/>
                  </a:lnTo>
                  <a:lnTo>
                    <a:pt x="132900" y="242182"/>
                  </a:lnTo>
                  <a:lnTo>
                    <a:pt x="143418" y="2672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391773" y="1756470"/>
              <a:ext cx="177595" cy="154283"/>
            </a:xfrm>
            <a:custGeom>
              <a:avLst/>
              <a:gdLst/>
              <a:ahLst/>
              <a:cxnLst/>
              <a:rect l="0" t="0" r="0" b="0"/>
              <a:pathLst>
                <a:path w="177595" h="154283">
                  <a:moveTo>
                    <a:pt x="103895" y="64960"/>
                  </a:moveTo>
                  <a:lnTo>
                    <a:pt x="103895" y="42603"/>
                  </a:lnTo>
                  <a:lnTo>
                    <a:pt x="97656" y="25387"/>
                  </a:lnTo>
                  <a:lnTo>
                    <a:pt x="92717" y="17521"/>
                  </a:lnTo>
                  <a:lnTo>
                    <a:pt x="77870" y="5661"/>
                  </a:lnTo>
                  <a:lnTo>
                    <a:pt x="68998" y="861"/>
                  </a:lnTo>
                  <a:lnTo>
                    <a:pt x="59573" y="0"/>
                  </a:lnTo>
                  <a:lnTo>
                    <a:pt x="39742" y="5283"/>
                  </a:lnTo>
                  <a:lnTo>
                    <a:pt x="22350" y="18550"/>
                  </a:lnTo>
                  <a:lnTo>
                    <a:pt x="14437" y="27001"/>
                  </a:lnTo>
                  <a:lnTo>
                    <a:pt x="5644" y="51988"/>
                  </a:lnTo>
                  <a:lnTo>
                    <a:pt x="0" y="110101"/>
                  </a:lnTo>
                  <a:lnTo>
                    <a:pt x="5467" y="132206"/>
                  </a:lnTo>
                  <a:lnTo>
                    <a:pt x="10200" y="141376"/>
                  </a:lnTo>
                  <a:lnTo>
                    <a:pt x="18035" y="147489"/>
                  </a:lnTo>
                  <a:lnTo>
                    <a:pt x="39219" y="154282"/>
                  </a:lnTo>
                  <a:lnTo>
                    <a:pt x="49079" y="152584"/>
                  </a:lnTo>
                  <a:lnTo>
                    <a:pt x="66274" y="141338"/>
                  </a:lnTo>
                  <a:lnTo>
                    <a:pt x="83520" y="115276"/>
                  </a:lnTo>
                  <a:lnTo>
                    <a:pt x="93761" y="73642"/>
                  </a:lnTo>
                  <a:lnTo>
                    <a:pt x="98309" y="71918"/>
                  </a:lnTo>
                  <a:lnTo>
                    <a:pt x="103680" y="73108"/>
                  </a:lnTo>
                  <a:lnTo>
                    <a:pt x="108431" y="77411"/>
                  </a:lnTo>
                  <a:lnTo>
                    <a:pt x="130701" y="106413"/>
                  </a:lnTo>
                  <a:lnTo>
                    <a:pt x="177594" y="13865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600627" y="1763198"/>
              <a:ext cx="105612" cy="131892"/>
            </a:xfrm>
            <a:custGeom>
              <a:avLst/>
              <a:gdLst/>
              <a:ahLst/>
              <a:cxnLst/>
              <a:rect l="0" t="0" r="0" b="0"/>
              <a:pathLst>
                <a:path w="105612" h="131892">
                  <a:moveTo>
                    <a:pt x="74026" y="5589"/>
                  </a:moveTo>
                  <a:lnTo>
                    <a:pt x="57258" y="0"/>
                  </a:lnTo>
                  <a:lnTo>
                    <a:pt x="39667" y="3495"/>
                  </a:lnTo>
                  <a:lnTo>
                    <a:pt x="13153" y="18617"/>
                  </a:lnTo>
                  <a:lnTo>
                    <a:pt x="5368" y="24803"/>
                  </a:lnTo>
                  <a:lnTo>
                    <a:pt x="1347" y="34776"/>
                  </a:lnTo>
                  <a:lnTo>
                    <a:pt x="0" y="61455"/>
                  </a:lnTo>
                  <a:lnTo>
                    <a:pt x="11408" y="98181"/>
                  </a:lnTo>
                  <a:lnTo>
                    <a:pt x="29428" y="117321"/>
                  </a:lnTo>
                  <a:lnTo>
                    <a:pt x="40784" y="125701"/>
                  </a:lnTo>
                  <a:lnTo>
                    <a:pt x="62761" y="131891"/>
                  </a:lnTo>
                  <a:lnTo>
                    <a:pt x="81887" y="130744"/>
                  </a:lnTo>
                  <a:lnTo>
                    <a:pt x="105611" y="1214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762159" y="1747730"/>
              <a:ext cx="102007" cy="129275"/>
            </a:xfrm>
            <a:custGeom>
              <a:avLst/>
              <a:gdLst/>
              <a:ahLst/>
              <a:cxnLst/>
              <a:rect l="0" t="0" r="0" b="0"/>
              <a:pathLst>
                <a:path w="102007" h="129275">
                  <a:moveTo>
                    <a:pt x="80950" y="0"/>
                  </a:moveTo>
                  <a:lnTo>
                    <a:pt x="38258" y="14572"/>
                  </a:lnTo>
                  <a:lnTo>
                    <a:pt x="27922" y="20244"/>
                  </a:lnTo>
                  <a:lnTo>
                    <a:pt x="13318" y="35903"/>
                  </a:lnTo>
                  <a:lnTo>
                    <a:pt x="4098" y="55732"/>
                  </a:lnTo>
                  <a:lnTo>
                    <a:pt x="0" y="80142"/>
                  </a:lnTo>
                  <a:lnTo>
                    <a:pt x="4418" y="100350"/>
                  </a:lnTo>
                  <a:lnTo>
                    <a:pt x="8871" y="109014"/>
                  </a:lnTo>
                  <a:lnTo>
                    <a:pt x="23178" y="121760"/>
                  </a:lnTo>
                  <a:lnTo>
                    <a:pt x="31907" y="126797"/>
                  </a:lnTo>
                  <a:lnTo>
                    <a:pt x="54084" y="129274"/>
                  </a:lnTo>
                  <a:lnTo>
                    <a:pt x="102006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934530" y="1779316"/>
              <a:ext cx="90584" cy="111113"/>
            </a:xfrm>
            <a:custGeom>
              <a:avLst/>
              <a:gdLst/>
              <a:ahLst/>
              <a:cxnLst/>
              <a:rect l="0" t="0" r="0" b="0"/>
              <a:pathLst>
                <a:path w="90584" h="111113">
                  <a:moveTo>
                    <a:pt x="55977" y="0"/>
                  </a:moveTo>
                  <a:lnTo>
                    <a:pt x="31931" y="9575"/>
                  </a:lnTo>
                  <a:lnTo>
                    <a:pt x="17604" y="20243"/>
                  </a:lnTo>
                  <a:lnTo>
                    <a:pt x="1974" y="44992"/>
                  </a:lnTo>
                  <a:lnTo>
                    <a:pt x="0" y="64450"/>
                  </a:lnTo>
                  <a:lnTo>
                    <a:pt x="4193" y="83626"/>
                  </a:lnTo>
                  <a:lnTo>
                    <a:pt x="13855" y="99948"/>
                  </a:lnTo>
                  <a:lnTo>
                    <a:pt x="22046" y="105236"/>
                  </a:lnTo>
                  <a:lnTo>
                    <a:pt x="43627" y="111112"/>
                  </a:lnTo>
                  <a:lnTo>
                    <a:pt x="53593" y="110340"/>
                  </a:lnTo>
                  <a:lnTo>
                    <a:pt x="70905" y="103242"/>
                  </a:lnTo>
                  <a:lnTo>
                    <a:pt x="83279" y="89169"/>
                  </a:lnTo>
                  <a:lnTo>
                    <a:pt x="88217" y="80503"/>
                  </a:lnTo>
                  <a:lnTo>
                    <a:pt x="90583" y="61515"/>
                  </a:lnTo>
                  <a:lnTo>
                    <a:pt x="86566" y="42548"/>
                  </a:lnTo>
                  <a:lnTo>
                    <a:pt x="66506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064207" y="1789844"/>
              <a:ext cx="157928" cy="99608"/>
            </a:xfrm>
            <a:custGeom>
              <a:avLst/>
              <a:gdLst/>
              <a:ahLst/>
              <a:cxnLst/>
              <a:rect l="0" t="0" r="0" b="0"/>
              <a:pathLst>
                <a:path w="157928" h="99608">
                  <a:moveTo>
                    <a:pt x="0" y="31586"/>
                  </a:moveTo>
                  <a:lnTo>
                    <a:pt x="9575" y="55632"/>
                  </a:lnTo>
                  <a:lnTo>
                    <a:pt x="39403" y="96768"/>
                  </a:lnTo>
                  <a:lnTo>
                    <a:pt x="42647" y="99607"/>
                  </a:lnTo>
                  <a:lnTo>
                    <a:pt x="43639" y="97990"/>
                  </a:lnTo>
                  <a:lnTo>
                    <a:pt x="37034" y="51078"/>
                  </a:lnTo>
                  <a:lnTo>
                    <a:pt x="42196" y="32060"/>
                  </a:lnTo>
                  <a:lnTo>
                    <a:pt x="52289" y="15809"/>
                  </a:lnTo>
                  <a:lnTo>
                    <a:pt x="60596" y="10539"/>
                  </a:lnTo>
                  <a:lnTo>
                    <a:pt x="95813" y="3123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282220" y="1640294"/>
              <a:ext cx="139957" cy="298437"/>
            </a:xfrm>
            <a:custGeom>
              <a:avLst/>
              <a:gdLst/>
              <a:ahLst/>
              <a:cxnLst/>
              <a:rect l="0" t="0" r="0" b="0"/>
              <a:pathLst>
                <a:path w="139957" h="298437">
                  <a:moveTo>
                    <a:pt x="76785" y="212721"/>
                  </a:moveTo>
                  <a:lnTo>
                    <a:pt x="71195" y="195953"/>
                  </a:lnTo>
                  <a:lnTo>
                    <a:pt x="64870" y="191014"/>
                  </a:lnTo>
                  <a:lnTo>
                    <a:pt x="45363" y="185526"/>
                  </a:lnTo>
                  <a:lnTo>
                    <a:pt x="35949" y="186402"/>
                  </a:lnTo>
                  <a:lnTo>
                    <a:pt x="19251" y="193615"/>
                  </a:lnTo>
                  <a:lnTo>
                    <a:pt x="7151" y="207739"/>
                  </a:lnTo>
                  <a:lnTo>
                    <a:pt x="2286" y="216419"/>
                  </a:lnTo>
                  <a:lnTo>
                    <a:pt x="0" y="238541"/>
                  </a:lnTo>
                  <a:lnTo>
                    <a:pt x="4054" y="261631"/>
                  </a:lnTo>
                  <a:lnTo>
                    <a:pt x="13654" y="279692"/>
                  </a:lnTo>
                  <a:lnTo>
                    <a:pt x="28839" y="292399"/>
                  </a:lnTo>
                  <a:lnTo>
                    <a:pt x="37802" y="297425"/>
                  </a:lnTo>
                  <a:lnTo>
                    <a:pt x="46117" y="298436"/>
                  </a:lnTo>
                  <a:lnTo>
                    <a:pt x="61594" y="293321"/>
                  </a:lnTo>
                  <a:lnTo>
                    <a:pt x="76272" y="277009"/>
                  </a:lnTo>
                  <a:lnTo>
                    <a:pt x="99170" y="233999"/>
                  </a:lnTo>
                  <a:lnTo>
                    <a:pt x="110278" y="172831"/>
                  </a:lnTo>
                  <a:lnTo>
                    <a:pt x="117763" y="109852"/>
                  </a:lnTo>
                  <a:lnTo>
                    <a:pt x="115555" y="54578"/>
                  </a:lnTo>
                  <a:lnTo>
                    <a:pt x="104200" y="4188"/>
                  </a:lnTo>
                  <a:lnTo>
                    <a:pt x="100911" y="0"/>
                  </a:lnTo>
                  <a:lnTo>
                    <a:pt x="97548" y="717"/>
                  </a:lnTo>
                  <a:lnTo>
                    <a:pt x="94136" y="4704"/>
                  </a:lnTo>
                  <a:lnTo>
                    <a:pt x="83746" y="38263"/>
                  </a:lnTo>
                  <a:lnTo>
                    <a:pt x="85395" y="93599"/>
                  </a:lnTo>
                  <a:lnTo>
                    <a:pt x="90054" y="149590"/>
                  </a:lnTo>
                  <a:lnTo>
                    <a:pt x="106391" y="211340"/>
                  </a:lnTo>
                  <a:lnTo>
                    <a:pt x="139956" y="26536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500814" y="1842487"/>
              <a:ext cx="5590" cy="84229"/>
            </a:xfrm>
            <a:custGeom>
              <a:avLst/>
              <a:gdLst/>
              <a:ahLst/>
              <a:cxnLst/>
              <a:rect l="0" t="0" r="0" b="0"/>
              <a:pathLst>
                <a:path w="5590" h="84229">
                  <a:moveTo>
                    <a:pt x="5589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5589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495875" y="176878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580103" y="1823071"/>
              <a:ext cx="115815" cy="114173"/>
            </a:xfrm>
            <a:custGeom>
              <a:avLst/>
              <a:gdLst/>
              <a:ahLst/>
              <a:cxnLst/>
              <a:rect l="0" t="0" r="0" b="0"/>
              <a:pathLst>
                <a:path w="115815" h="114173">
                  <a:moveTo>
                    <a:pt x="0" y="61530"/>
                  </a:moveTo>
                  <a:lnTo>
                    <a:pt x="15619" y="108385"/>
                  </a:lnTo>
                  <a:lnTo>
                    <a:pt x="2596" y="56839"/>
                  </a:lnTo>
                  <a:lnTo>
                    <a:pt x="3889" y="21145"/>
                  </a:lnTo>
                  <a:lnTo>
                    <a:pt x="6102" y="10040"/>
                  </a:lnTo>
                  <a:lnTo>
                    <a:pt x="11087" y="3807"/>
                  </a:lnTo>
                  <a:lnTo>
                    <a:pt x="17920" y="821"/>
                  </a:lnTo>
                  <a:lnTo>
                    <a:pt x="25985" y="0"/>
                  </a:lnTo>
                  <a:lnTo>
                    <a:pt x="41184" y="5327"/>
                  </a:lnTo>
                  <a:lnTo>
                    <a:pt x="70006" y="27811"/>
                  </a:lnTo>
                  <a:lnTo>
                    <a:pt x="97060" y="70424"/>
                  </a:lnTo>
                  <a:lnTo>
                    <a:pt x="115814" y="11417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685388" y="1850331"/>
              <a:ext cx="192984" cy="297483"/>
            </a:xfrm>
            <a:custGeom>
              <a:avLst/>
              <a:gdLst/>
              <a:ahLst/>
              <a:cxnLst/>
              <a:rect l="0" t="0" r="0" b="0"/>
              <a:pathLst>
                <a:path w="192984" h="297483">
                  <a:moveTo>
                    <a:pt x="126342" y="65855"/>
                  </a:moveTo>
                  <a:lnTo>
                    <a:pt x="131931" y="49087"/>
                  </a:lnTo>
                  <a:lnTo>
                    <a:pt x="131556" y="31497"/>
                  </a:lnTo>
                  <a:lnTo>
                    <a:pt x="129818" y="21892"/>
                  </a:lnTo>
                  <a:lnTo>
                    <a:pt x="125149" y="14320"/>
                  </a:lnTo>
                  <a:lnTo>
                    <a:pt x="110604" y="2786"/>
                  </a:lnTo>
                  <a:lnTo>
                    <a:pt x="92441" y="0"/>
                  </a:lnTo>
                  <a:lnTo>
                    <a:pt x="82685" y="895"/>
                  </a:lnTo>
                  <a:lnTo>
                    <a:pt x="65604" y="8128"/>
                  </a:lnTo>
                  <a:lnTo>
                    <a:pt x="57774" y="13332"/>
                  </a:lnTo>
                  <a:lnTo>
                    <a:pt x="53724" y="20311"/>
                  </a:lnTo>
                  <a:lnTo>
                    <a:pt x="52343" y="37425"/>
                  </a:lnTo>
                  <a:lnTo>
                    <a:pt x="63732" y="66790"/>
                  </a:lnTo>
                  <a:lnTo>
                    <a:pt x="71734" y="73497"/>
                  </a:lnTo>
                  <a:lnTo>
                    <a:pt x="93103" y="80950"/>
                  </a:lnTo>
                  <a:lnTo>
                    <a:pt x="103013" y="80598"/>
                  </a:lnTo>
                  <a:lnTo>
                    <a:pt x="120263" y="73967"/>
                  </a:lnTo>
                  <a:lnTo>
                    <a:pt x="143128" y="57080"/>
                  </a:lnTo>
                  <a:lnTo>
                    <a:pt x="149231" y="56496"/>
                  </a:lnTo>
                  <a:lnTo>
                    <a:pt x="154470" y="59615"/>
                  </a:lnTo>
                  <a:lnTo>
                    <a:pt x="159132" y="65205"/>
                  </a:lnTo>
                  <a:lnTo>
                    <a:pt x="182292" y="128430"/>
                  </a:lnTo>
                  <a:lnTo>
                    <a:pt x="192962" y="166024"/>
                  </a:lnTo>
                  <a:lnTo>
                    <a:pt x="192983" y="177088"/>
                  </a:lnTo>
                  <a:lnTo>
                    <a:pt x="186765" y="195621"/>
                  </a:lnTo>
                  <a:lnTo>
                    <a:pt x="173084" y="208536"/>
                  </a:lnTo>
                  <a:lnTo>
                    <a:pt x="115295" y="242230"/>
                  </a:lnTo>
                  <a:lnTo>
                    <a:pt x="52597" y="268787"/>
                  </a:lnTo>
                  <a:lnTo>
                    <a:pt x="0" y="2974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138113" y="1600331"/>
              <a:ext cx="10530" cy="315856"/>
            </a:xfrm>
            <a:custGeom>
              <a:avLst/>
              <a:gdLst/>
              <a:ahLst/>
              <a:cxnLst/>
              <a:rect l="0" t="0" r="0" b="0"/>
              <a:pathLst>
                <a:path w="10530" h="315856">
                  <a:moveTo>
                    <a:pt x="10529" y="0"/>
                  </a:moveTo>
                  <a:lnTo>
                    <a:pt x="2195" y="37478"/>
                  </a:lnTo>
                  <a:lnTo>
                    <a:pt x="434" y="94491"/>
                  </a:lnTo>
                  <a:lnTo>
                    <a:pt x="86" y="154842"/>
                  </a:lnTo>
                  <a:lnTo>
                    <a:pt x="26" y="204717"/>
                  </a:lnTo>
                  <a:lnTo>
                    <a:pt x="8" y="255369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022300" y="1768787"/>
              <a:ext cx="242157" cy="21058"/>
            </a:xfrm>
            <a:custGeom>
              <a:avLst/>
              <a:gdLst/>
              <a:ahLst/>
              <a:cxnLst/>
              <a:rect l="0" t="0" r="0" b="0"/>
              <a:pathLst>
                <a:path w="242157" h="21058">
                  <a:moveTo>
                    <a:pt x="242156" y="0"/>
                  </a:moveTo>
                  <a:lnTo>
                    <a:pt x="199464" y="3120"/>
                  </a:lnTo>
                  <a:lnTo>
                    <a:pt x="138918" y="9553"/>
                  </a:lnTo>
                  <a:lnTo>
                    <a:pt x="75587" y="15989"/>
                  </a:lnTo>
                  <a:lnTo>
                    <a:pt x="19211" y="2039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222016" y="1879011"/>
              <a:ext cx="114888" cy="82956"/>
            </a:xfrm>
            <a:custGeom>
              <a:avLst/>
              <a:gdLst/>
              <a:ahLst/>
              <a:cxnLst/>
              <a:rect l="0" t="0" r="0" b="0"/>
              <a:pathLst>
                <a:path w="114888" h="82956">
                  <a:moveTo>
                    <a:pt x="74025" y="5590"/>
                  </a:moveTo>
                  <a:lnTo>
                    <a:pt x="57257" y="0"/>
                  </a:lnTo>
                  <a:lnTo>
                    <a:pt x="39666" y="376"/>
                  </a:lnTo>
                  <a:lnTo>
                    <a:pt x="21320" y="5612"/>
                  </a:lnTo>
                  <a:lnTo>
                    <a:pt x="5367" y="15738"/>
                  </a:lnTo>
                  <a:lnTo>
                    <a:pt x="1347" y="24054"/>
                  </a:lnTo>
                  <a:lnTo>
                    <a:pt x="0" y="45771"/>
                  </a:lnTo>
                  <a:lnTo>
                    <a:pt x="3618" y="54604"/>
                  </a:lnTo>
                  <a:lnTo>
                    <a:pt x="16996" y="67538"/>
                  </a:lnTo>
                  <a:lnTo>
                    <a:pt x="44260" y="81397"/>
                  </a:lnTo>
                  <a:lnTo>
                    <a:pt x="64306" y="82955"/>
                  </a:lnTo>
                  <a:lnTo>
                    <a:pt x="105771" y="74424"/>
                  </a:lnTo>
                  <a:lnTo>
                    <a:pt x="111566" y="67857"/>
                  </a:lnTo>
                  <a:lnTo>
                    <a:pt x="114260" y="58799"/>
                  </a:lnTo>
                  <a:lnTo>
                    <a:pt x="114887" y="48082"/>
                  </a:lnTo>
                  <a:lnTo>
                    <a:pt x="111795" y="38597"/>
                  </a:lnTo>
                  <a:lnTo>
                    <a:pt x="99000" y="21819"/>
                  </a:lnTo>
                  <a:lnTo>
                    <a:pt x="87854" y="12803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561033" y="1831894"/>
              <a:ext cx="148804" cy="147464"/>
            </a:xfrm>
            <a:custGeom>
              <a:avLst/>
              <a:gdLst/>
              <a:ahLst/>
              <a:cxnLst/>
              <a:rect l="0" t="0" r="0" b="0"/>
              <a:pathLst>
                <a:path w="148804" h="147464">
                  <a:moveTo>
                    <a:pt x="19278" y="42178"/>
                  </a:moveTo>
                  <a:lnTo>
                    <a:pt x="10944" y="79656"/>
                  </a:lnTo>
                  <a:lnTo>
                    <a:pt x="12520" y="114504"/>
                  </a:lnTo>
                  <a:lnTo>
                    <a:pt x="15105" y="129305"/>
                  </a:lnTo>
                  <a:lnTo>
                    <a:pt x="14156" y="128339"/>
                  </a:lnTo>
                  <a:lnTo>
                    <a:pt x="2225" y="91132"/>
                  </a:lnTo>
                  <a:lnTo>
                    <a:pt x="0" y="67055"/>
                  </a:lnTo>
                  <a:lnTo>
                    <a:pt x="5251" y="43876"/>
                  </a:lnTo>
                  <a:lnTo>
                    <a:pt x="21361" y="14215"/>
                  </a:lnTo>
                  <a:lnTo>
                    <a:pt x="27686" y="5989"/>
                  </a:lnTo>
                  <a:lnTo>
                    <a:pt x="35412" y="1674"/>
                  </a:lnTo>
                  <a:lnTo>
                    <a:pt x="53354" y="0"/>
                  </a:lnTo>
                  <a:lnTo>
                    <a:pt x="83187" y="11223"/>
                  </a:lnTo>
                  <a:lnTo>
                    <a:pt x="108663" y="34956"/>
                  </a:lnTo>
                  <a:lnTo>
                    <a:pt x="142255" y="93061"/>
                  </a:lnTo>
                  <a:lnTo>
                    <a:pt x="148803" y="113926"/>
                  </a:lnTo>
                  <a:lnTo>
                    <a:pt x="145620" y="14746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753229" y="1853015"/>
              <a:ext cx="99562" cy="158383"/>
            </a:xfrm>
            <a:custGeom>
              <a:avLst/>
              <a:gdLst/>
              <a:ahLst/>
              <a:cxnLst/>
              <a:rect l="0" t="0" r="0" b="0"/>
              <a:pathLst>
                <a:path w="99562" h="158383">
                  <a:moveTo>
                    <a:pt x="6066" y="10529"/>
                  </a:moveTo>
                  <a:lnTo>
                    <a:pt x="0" y="42981"/>
                  </a:lnTo>
                  <a:lnTo>
                    <a:pt x="5036" y="100460"/>
                  </a:lnTo>
                  <a:lnTo>
                    <a:pt x="16940" y="135441"/>
                  </a:lnTo>
                  <a:lnTo>
                    <a:pt x="31956" y="151053"/>
                  </a:lnTo>
                  <a:lnTo>
                    <a:pt x="40874" y="156854"/>
                  </a:lnTo>
                  <a:lnTo>
                    <a:pt x="49158" y="158382"/>
                  </a:lnTo>
                  <a:lnTo>
                    <a:pt x="57021" y="157061"/>
                  </a:lnTo>
                  <a:lnTo>
                    <a:pt x="64603" y="153840"/>
                  </a:lnTo>
                  <a:lnTo>
                    <a:pt x="86451" y="132540"/>
                  </a:lnTo>
                  <a:lnTo>
                    <a:pt x="94435" y="107650"/>
                  </a:lnTo>
                  <a:lnTo>
                    <a:pt x="99561" y="49600"/>
                  </a:lnTo>
                  <a:lnTo>
                    <a:pt x="94022" y="27504"/>
                  </a:lnTo>
                  <a:lnTo>
                    <a:pt x="7976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938280" y="1927405"/>
              <a:ext cx="200042" cy="129238"/>
            </a:xfrm>
            <a:custGeom>
              <a:avLst/>
              <a:gdLst/>
              <a:ahLst/>
              <a:cxnLst/>
              <a:rect l="0" t="0" r="0" b="0"/>
              <a:pathLst>
                <a:path w="200042" h="129238">
                  <a:moveTo>
                    <a:pt x="0" y="41424"/>
                  </a:moveTo>
                  <a:lnTo>
                    <a:pt x="3119" y="84115"/>
                  </a:lnTo>
                  <a:lnTo>
                    <a:pt x="15618" y="129237"/>
                  </a:lnTo>
                  <a:lnTo>
                    <a:pt x="5841" y="89729"/>
                  </a:lnTo>
                  <a:lnTo>
                    <a:pt x="2323" y="35411"/>
                  </a:lnTo>
                  <a:lnTo>
                    <a:pt x="6102" y="11845"/>
                  </a:lnTo>
                  <a:lnTo>
                    <a:pt x="11087" y="5327"/>
                  </a:lnTo>
                  <a:lnTo>
                    <a:pt x="17919" y="2151"/>
                  </a:lnTo>
                  <a:lnTo>
                    <a:pt x="25984" y="1204"/>
                  </a:lnTo>
                  <a:lnTo>
                    <a:pt x="33700" y="4082"/>
                  </a:lnTo>
                  <a:lnTo>
                    <a:pt x="48512" y="16638"/>
                  </a:lnTo>
                  <a:lnTo>
                    <a:pt x="70006" y="43439"/>
                  </a:lnTo>
                  <a:lnTo>
                    <a:pt x="75916" y="45107"/>
                  </a:lnTo>
                  <a:lnTo>
                    <a:pt x="81026" y="41539"/>
                  </a:lnTo>
                  <a:lnTo>
                    <a:pt x="97633" y="7781"/>
                  </a:lnTo>
                  <a:lnTo>
                    <a:pt x="104863" y="2618"/>
                  </a:lnTo>
                  <a:lnTo>
                    <a:pt x="125374" y="0"/>
                  </a:lnTo>
                  <a:lnTo>
                    <a:pt x="143849" y="5856"/>
                  </a:lnTo>
                  <a:lnTo>
                    <a:pt x="152051" y="10692"/>
                  </a:lnTo>
                  <a:lnTo>
                    <a:pt x="164284" y="25426"/>
                  </a:lnTo>
                  <a:lnTo>
                    <a:pt x="189146" y="83982"/>
                  </a:lnTo>
                  <a:lnTo>
                    <a:pt x="200041" y="11512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177662" y="1779316"/>
              <a:ext cx="119665" cy="245343"/>
            </a:xfrm>
            <a:custGeom>
              <a:avLst/>
              <a:gdLst/>
              <a:ahLst/>
              <a:cxnLst/>
              <a:rect l="0" t="0" r="0" b="0"/>
              <a:pathLst>
                <a:path w="119665" h="245343">
                  <a:moveTo>
                    <a:pt x="13302" y="0"/>
                  </a:moveTo>
                  <a:lnTo>
                    <a:pt x="2123" y="11178"/>
                  </a:lnTo>
                  <a:lnTo>
                    <a:pt x="0" y="19150"/>
                  </a:lnTo>
                  <a:lnTo>
                    <a:pt x="4998" y="65567"/>
                  </a:lnTo>
                  <a:lnTo>
                    <a:pt x="11661" y="119796"/>
                  </a:lnTo>
                  <a:lnTo>
                    <a:pt x="12978" y="175568"/>
                  </a:lnTo>
                  <a:lnTo>
                    <a:pt x="12036" y="209427"/>
                  </a:lnTo>
                  <a:lnTo>
                    <a:pt x="10119" y="209808"/>
                  </a:lnTo>
                  <a:lnTo>
                    <a:pt x="7670" y="206553"/>
                  </a:lnTo>
                  <a:lnTo>
                    <a:pt x="8069" y="193576"/>
                  </a:lnTo>
                  <a:lnTo>
                    <a:pt x="13316" y="176111"/>
                  </a:lnTo>
                  <a:lnTo>
                    <a:pt x="23447" y="156650"/>
                  </a:lnTo>
                  <a:lnTo>
                    <a:pt x="30594" y="151227"/>
                  </a:lnTo>
                  <a:lnTo>
                    <a:pt x="38868" y="148781"/>
                  </a:lnTo>
                  <a:lnTo>
                    <a:pt x="47893" y="148320"/>
                  </a:lnTo>
                  <a:lnTo>
                    <a:pt x="64161" y="154047"/>
                  </a:lnTo>
                  <a:lnTo>
                    <a:pt x="99257" y="176788"/>
                  </a:lnTo>
                  <a:lnTo>
                    <a:pt x="113115" y="193216"/>
                  </a:lnTo>
                  <a:lnTo>
                    <a:pt x="118449" y="202510"/>
                  </a:lnTo>
                  <a:lnTo>
                    <a:pt x="119664" y="211046"/>
                  </a:lnTo>
                  <a:lnTo>
                    <a:pt x="114776" y="226769"/>
                  </a:lnTo>
                  <a:lnTo>
                    <a:pt x="101685" y="238436"/>
                  </a:lnTo>
                  <a:lnTo>
                    <a:pt x="93281" y="243185"/>
                  </a:lnTo>
                  <a:lnTo>
                    <a:pt x="74585" y="245342"/>
                  </a:lnTo>
                  <a:lnTo>
                    <a:pt x="47448" y="239980"/>
                  </a:lnTo>
                  <a:lnTo>
                    <a:pt x="23830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304451" y="1871252"/>
              <a:ext cx="118141" cy="160749"/>
            </a:xfrm>
            <a:custGeom>
              <a:avLst/>
              <a:gdLst/>
              <a:ahLst/>
              <a:cxnLst/>
              <a:rect l="0" t="0" r="0" b="0"/>
              <a:pathLst>
                <a:path w="118141" h="160749">
                  <a:moveTo>
                    <a:pt x="33911" y="65991"/>
                  </a:moveTo>
                  <a:lnTo>
                    <a:pt x="84936" y="51419"/>
                  </a:lnTo>
                  <a:lnTo>
                    <a:pt x="96005" y="45748"/>
                  </a:lnTo>
                  <a:lnTo>
                    <a:pt x="102213" y="38457"/>
                  </a:lnTo>
                  <a:lnTo>
                    <a:pt x="105182" y="30088"/>
                  </a:lnTo>
                  <a:lnTo>
                    <a:pt x="105992" y="20999"/>
                  </a:lnTo>
                  <a:lnTo>
                    <a:pt x="103022" y="13769"/>
                  </a:lnTo>
                  <a:lnTo>
                    <a:pt x="90363" y="2617"/>
                  </a:lnTo>
                  <a:lnTo>
                    <a:pt x="69919" y="0"/>
                  </a:lnTo>
                  <a:lnTo>
                    <a:pt x="46405" y="3907"/>
                  </a:lnTo>
                  <a:lnTo>
                    <a:pt x="24256" y="13442"/>
                  </a:lnTo>
                  <a:lnTo>
                    <a:pt x="8953" y="31717"/>
                  </a:lnTo>
                  <a:lnTo>
                    <a:pt x="3235" y="43142"/>
                  </a:lnTo>
                  <a:lnTo>
                    <a:pt x="0" y="68314"/>
                  </a:lnTo>
                  <a:lnTo>
                    <a:pt x="3632" y="92760"/>
                  </a:lnTo>
                  <a:lnTo>
                    <a:pt x="13044" y="111424"/>
                  </a:lnTo>
                  <a:lnTo>
                    <a:pt x="28147" y="124398"/>
                  </a:lnTo>
                  <a:lnTo>
                    <a:pt x="82719" y="146082"/>
                  </a:lnTo>
                  <a:lnTo>
                    <a:pt x="118140" y="16074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442360" y="1895129"/>
              <a:ext cx="106574" cy="124152"/>
            </a:xfrm>
            <a:custGeom>
              <a:avLst/>
              <a:gdLst/>
              <a:ahLst/>
              <a:cxnLst/>
              <a:rect l="0" t="0" r="0" b="0"/>
              <a:pathLst>
                <a:path w="106574" h="124152">
                  <a:moveTo>
                    <a:pt x="22344" y="52643"/>
                  </a:moveTo>
                  <a:lnTo>
                    <a:pt x="42588" y="96605"/>
                  </a:lnTo>
                  <a:lnTo>
                    <a:pt x="63821" y="124151"/>
                  </a:lnTo>
                  <a:lnTo>
                    <a:pt x="62864" y="123711"/>
                  </a:lnTo>
                  <a:lnTo>
                    <a:pt x="50339" y="108795"/>
                  </a:lnTo>
                  <a:lnTo>
                    <a:pt x="28690" y="85268"/>
                  </a:lnTo>
                  <a:lnTo>
                    <a:pt x="12296" y="69483"/>
                  </a:lnTo>
                  <a:lnTo>
                    <a:pt x="1112" y="50768"/>
                  </a:lnTo>
                  <a:lnTo>
                    <a:pt x="0" y="40865"/>
                  </a:lnTo>
                  <a:lnTo>
                    <a:pt x="5005" y="20502"/>
                  </a:lnTo>
                  <a:lnTo>
                    <a:pt x="11954" y="13668"/>
                  </a:lnTo>
                  <a:lnTo>
                    <a:pt x="32155" y="6075"/>
                  </a:lnTo>
                  <a:lnTo>
                    <a:pt x="92729" y="800"/>
                  </a:lnTo>
                  <a:lnTo>
                    <a:pt x="10657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804447" y="1916186"/>
              <a:ext cx="91927" cy="130277"/>
            </a:xfrm>
            <a:custGeom>
              <a:avLst/>
              <a:gdLst/>
              <a:ahLst/>
              <a:cxnLst/>
              <a:rect l="0" t="0" r="0" b="0"/>
              <a:pathLst>
                <a:path w="91927" h="130277">
                  <a:moveTo>
                    <a:pt x="91926" y="10529"/>
                  </a:moveTo>
                  <a:lnTo>
                    <a:pt x="75158" y="4939"/>
                  </a:lnTo>
                  <a:lnTo>
                    <a:pt x="57567" y="5315"/>
                  </a:lnTo>
                  <a:lnTo>
                    <a:pt x="39221" y="10551"/>
                  </a:lnTo>
                  <a:lnTo>
                    <a:pt x="23268" y="20677"/>
                  </a:lnTo>
                  <a:lnTo>
                    <a:pt x="11499" y="36096"/>
                  </a:lnTo>
                  <a:lnTo>
                    <a:pt x="3538" y="55817"/>
                  </a:lnTo>
                  <a:lnTo>
                    <a:pt x="0" y="80180"/>
                  </a:lnTo>
                  <a:lnTo>
                    <a:pt x="4667" y="103486"/>
                  </a:lnTo>
                  <a:lnTo>
                    <a:pt x="9186" y="114614"/>
                  </a:lnTo>
                  <a:lnTo>
                    <a:pt x="16879" y="122033"/>
                  </a:lnTo>
                  <a:lnTo>
                    <a:pt x="37905" y="130276"/>
                  </a:lnTo>
                  <a:lnTo>
                    <a:pt x="47723" y="130135"/>
                  </a:lnTo>
                  <a:lnTo>
                    <a:pt x="64871" y="123738"/>
                  </a:lnTo>
                  <a:lnTo>
                    <a:pt x="77171" y="106857"/>
                  </a:lnTo>
                  <a:lnTo>
                    <a:pt x="82090" y="95805"/>
                  </a:lnTo>
                  <a:lnTo>
                    <a:pt x="84435" y="74166"/>
                  </a:lnTo>
                  <a:lnTo>
                    <a:pt x="80408" y="52850"/>
                  </a:lnTo>
                  <a:lnTo>
                    <a:pt x="70819" y="31678"/>
                  </a:lnTo>
                  <a:lnTo>
                    <a:pt x="55639" y="16808"/>
                  </a:lnTo>
                  <a:lnTo>
                    <a:pt x="2875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912065" y="1765718"/>
              <a:ext cx="89594" cy="287340"/>
            </a:xfrm>
            <a:custGeom>
              <a:avLst/>
              <a:gdLst/>
              <a:ahLst/>
              <a:cxnLst/>
              <a:rect l="0" t="0" r="0" b="0"/>
              <a:pathLst>
                <a:path w="89594" h="287340">
                  <a:moveTo>
                    <a:pt x="79065" y="287339"/>
                  </a:moveTo>
                  <a:lnTo>
                    <a:pt x="63424" y="269358"/>
                  </a:lnTo>
                  <a:lnTo>
                    <a:pt x="40627" y="212985"/>
                  </a:lnTo>
                  <a:lnTo>
                    <a:pt x="17346" y="155321"/>
                  </a:lnTo>
                  <a:lnTo>
                    <a:pt x="6562" y="102077"/>
                  </a:lnTo>
                  <a:lnTo>
                    <a:pt x="0" y="67500"/>
                  </a:lnTo>
                  <a:lnTo>
                    <a:pt x="2201" y="45743"/>
                  </a:lnTo>
                  <a:lnTo>
                    <a:pt x="10198" y="27495"/>
                  </a:lnTo>
                  <a:lnTo>
                    <a:pt x="15606" y="19353"/>
                  </a:lnTo>
                  <a:lnTo>
                    <a:pt x="30974" y="7187"/>
                  </a:lnTo>
                  <a:lnTo>
                    <a:pt x="39985" y="2305"/>
                  </a:lnTo>
                  <a:lnTo>
                    <a:pt x="59356" y="0"/>
                  </a:lnTo>
                  <a:lnTo>
                    <a:pt x="89593" y="30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896373" y="1947772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83650" y="3119"/>
                  </a:lnTo>
                  <a:lnTo>
                    <a:pt x="26613" y="9552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8338372" y="1895129"/>
              <a:ext cx="104088" cy="142525"/>
            </a:xfrm>
            <a:custGeom>
              <a:avLst/>
              <a:gdLst/>
              <a:ahLst/>
              <a:cxnLst/>
              <a:rect l="0" t="0" r="0" b="0"/>
              <a:pathLst>
                <a:path w="104088" h="142525">
                  <a:moveTo>
                    <a:pt x="84426" y="0"/>
                  </a:moveTo>
                  <a:lnTo>
                    <a:pt x="62069" y="0"/>
                  </a:lnTo>
                  <a:lnTo>
                    <a:pt x="31398" y="11179"/>
                  </a:lnTo>
                  <a:lnTo>
                    <a:pt x="5673" y="29308"/>
                  </a:lnTo>
                  <a:lnTo>
                    <a:pt x="1508" y="37086"/>
                  </a:lnTo>
                  <a:lnTo>
                    <a:pt x="0" y="55087"/>
                  </a:lnTo>
                  <a:lnTo>
                    <a:pt x="5915" y="61291"/>
                  </a:lnTo>
                  <a:lnTo>
                    <a:pt x="62274" y="83244"/>
                  </a:lnTo>
                  <a:lnTo>
                    <a:pt x="94630" y="102524"/>
                  </a:lnTo>
                  <a:lnTo>
                    <a:pt x="100588" y="110463"/>
                  </a:lnTo>
                  <a:lnTo>
                    <a:pt x="103389" y="119266"/>
                  </a:lnTo>
                  <a:lnTo>
                    <a:pt x="104087" y="128643"/>
                  </a:lnTo>
                  <a:lnTo>
                    <a:pt x="99873" y="134895"/>
                  </a:lnTo>
                  <a:lnTo>
                    <a:pt x="92384" y="139063"/>
                  </a:lnTo>
                  <a:lnTo>
                    <a:pt x="72755" y="142524"/>
                  </a:lnTo>
                  <a:lnTo>
                    <a:pt x="31783" y="136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8517554" y="1979357"/>
              <a:ext cx="1" cy="52644"/>
            </a:xfrm>
            <a:custGeom>
              <a:avLst/>
              <a:gdLst/>
              <a:ahLst/>
              <a:cxnLst/>
              <a:rect l="0" t="0" r="0" b="0"/>
              <a:pathLst>
                <a:path w="1" h="52644">
                  <a:moveTo>
                    <a:pt x="0" y="0"/>
                  </a:move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8517554" y="190565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8620019" y="1808772"/>
              <a:ext cx="223919" cy="265343"/>
            </a:xfrm>
            <a:custGeom>
              <a:avLst/>
              <a:gdLst/>
              <a:ahLst/>
              <a:cxnLst/>
              <a:rect l="0" t="0" r="0" b="0"/>
              <a:pathLst>
                <a:path w="223919" h="265343">
                  <a:moveTo>
                    <a:pt x="65991" y="202171"/>
                  </a:moveTo>
                  <a:lnTo>
                    <a:pt x="56415" y="178124"/>
                  </a:lnTo>
                  <a:lnTo>
                    <a:pt x="45747" y="163797"/>
                  </a:lnTo>
                  <a:lnTo>
                    <a:pt x="38457" y="160211"/>
                  </a:lnTo>
                  <a:lnTo>
                    <a:pt x="20998" y="159345"/>
                  </a:lnTo>
                  <a:lnTo>
                    <a:pt x="13769" y="164262"/>
                  </a:lnTo>
                  <a:lnTo>
                    <a:pt x="2617" y="182203"/>
                  </a:lnTo>
                  <a:lnTo>
                    <a:pt x="0" y="205774"/>
                  </a:lnTo>
                  <a:lnTo>
                    <a:pt x="3906" y="229509"/>
                  </a:lnTo>
                  <a:lnTo>
                    <a:pt x="13440" y="247856"/>
                  </a:lnTo>
                  <a:lnTo>
                    <a:pt x="20428" y="252515"/>
                  </a:lnTo>
                  <a:lnTo>
                    <a:pt x="37552" y="254572"/>
                  </a:lnTo>
                  <a:lnTo>
                    <a:pt x="44692" y="251143"/>
                  </a:lnTo>
                  <a:lnTo>
                    <a:pt x="55745" y="237974"/>
                  </a:lnTo>
                  <a:lnTo>
                    <a:pt x="78438" y="192519"/>
                  </a:lnTo>
                  <a:lnTo>
                    <a:pt x="88467" y="138479"/>
                  </a:lnTo>
                  <a:lnTo>
                    <a:pt x="95777" y="82745"/>
                  </a:lnTo>
                  <a:lnTo>
                    <a:pt x="88815" y="27845"/>
                  </a:lnTo>
                  <a:lnTo>
                    <a:pt x="82763" y="4200"/>
                  </a:lnTo>
                  <a:lnTo>
                    <a:pt x="79512" y="0"/>
                  </a:lnTo>
                  <a:lnTo>
                    <a:pt x="76175" y="710"/>
                  </a:lnTo>
                  <a:lnTo>
                    <a:pt x="72780" y="4692"/>
                  </a:lnTo>
                  <a:lnTo>
                    <a:pt x="67332" y="51942"/>
                  </a:lnTo>
                  <a:lnTo>
                    <a:pt x="69375" y="107549"/>
                  </a:lnTo>
                  <a:lnTo>
                    <a:pt x="80697" y="163593"/>
                  </a:lnTo>
                  <a:lnTo>
                    <a:pt x="90755" y="200099"/>
                  </a:lnTo>
                  <a:lnTo>
                    <a:pt x="96538" y="208978"/>
                  </a:lnTo>
                  <a:lnTo>
                    <a:pt x="112323" y="221964"/>
                  </a:lnTo>
                  <a:lnTo>
                    <a:pt x="120275" y="222385"/>
                  </a:lnTo>
                  <a:lnTo>
                    <a:pt x="127916" y="219156"/>
                  </a:lnTo>
                  <a:lnTo>
                    <a:pt x="166432" y="188766"/>
                  </a:lnTo>
                  <a:lnTo>
                    <a:pt x="217460" y="162032"/>
                  </a:lnTo>
                  <a:lnTo>
                    <a:pt x="221952" y="154355"/>
                  </a:lnTo>
                  <a:lnTo>
                    <a:pt x="223824" y="136465"/>
                  </a:lnTo>
                  <a:lnTo>
                    <a:pt x="219177" y="130291"/>
                  </a:lnTo>
                  <a:lnTo>
                    <a:pt x="201534" y="123431"/>
                  </a:lnTo>
                  <a:lnTo>
                    <a:pt x="181213" y="126621"/>
                  </a:lnTo>
                  <a:lnTo>
                    <a:pt x="170882" y="130747"/>
                  </a:lnTo>
                  <a:lnTo>
                    <a:pt x="156283" y="144690"/>
                  </a:lnTo>
                  <a:lnTo>
                    <a:pt x="150752" y="153322"/>
                  </a:lnTo>
                  <a:lnTo>
                    <a:pt x="147726" y="172272"/>
                  </a:lnTo>
                  <a:lnTo>
                    <a:pt x="155315" y="213032"/>
                  </a:lnTo>
                  <a:lnTo>
                    <a:pt x="170315" y="238794"/>
                  </a:lnTo>
                  <a:lnTo>
                    <a:pt x="189176" y="250813"/>
                  </a:lnTo>
                  <a:lnTo>
                    <a:pt x="223918" y="265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8917637" y="1937243"/>
              <a:ext cx="124898" cy="161180"/>
            </a:xfrm>
            <a:custGeom>
              <a:avLst/>
              <a:gdLst/>
              <a:ahLst/>
              <a:cxnLst/>
              <a:rect l="0" t="0" r="0" b="0"/>
              <a:pathLst>
                <a:path w="124898" h="161180">
                  <a:moveTo>
                    <a:pt x="84228" y="0"/>
                  </a:moveTo>
                  <a:lnTo>
                    <a:pt x="61871" y="0"/>
                  </a:lnTo>
                  <a:lnTo>
                    <a:pt x="31200" y="11178"/>
                  </a:lnTo>
                  <a:lnTo>
                    <a:pt x="16597" y="26025"/>
                  </a:lnTo>
                  <a:lnTo>
                    <a:pt x="11065" y="34898"/>
                  </a:lnTo>
                  <a:lnTo>
                    <a:pt x="9716" y="43152"/>
                  </a:lnTo>
                  <a:lnTo>
                    <a:pt x="11157" y="50995"/>
                  </a:lnTo>
                  <a:lnTo>
                    <a:pt x="14457" y="58563"/>
                  </a:lnTo>
                  <a:lnTo>
                    <a:pt x="33722" y="70092"/>
                  </a:lnTo>
                  <a:lnTo>
                    <a:pt x="93651" y="90772"/>
                  </a:lnTo>
                  <a:lnTo>
                    <a:pt x="115322" y="98055"/>
                  </a:lnTo>
                  <a:lnTo>
                    <a:pt x="121335" y="103974"/>
                  </a:lnTo>
                  <a:lnTo>
                    <a:pt x="124174" y="111430"/>
                  </a:lnTo>
                  <a:lnTo>
                    <a:pt x="124897" y="119910"/>
                  </a:lnTo>
                  <a:lnTo>
                    <a:pt x="119460" y="135572"/>
                  </a:lnTo>
                  <a:lnTo>
                    <a:pt x="114735" y="143024"/>
                  </a:lnTo>
                  <a:lnTo>
                    <a:pt x="100127" y="154423"/>
                  </a:lnTo>
                  <a:lnTo>
                    <a:pt x="91318" y="159101"/>
                  </a:lnTo>
                  <a:lnTo>
                    <a:pt x="69052" y="161179"/>
                  </a:lnTo>
                  <a:lnTo>
                    <a:pt x="44728" y="157033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8" name="Group 117"/>
          <p:cNvGrpSpPr/>
          <p:nvPr/>
        </p:nvGrpSpPr>
        <p:grpSpPr>
          <a:xfrm>
            <a:off x="558010" y="2771877"/>
            <a:ext cx="2800581" cy="576186"/>
            <a:chOff x="558010" y="2771877"/>
            <a:chExt cx="2800581" cy="576186"/>
          </a:xfrm>
        </p:grpSpPr>
        <p:sp>
          <p:nvSpPr>
            <p:cNvPr id="100" name="Freeform 99"/>
            <p:cNvSpPr/>
            <p:nvPr/>
          </p:nvSpPr>
          <p:spPr>
            <a:xfrm>
              <a:off x="715937" y="2811108"/>
              <a:ext cx="10530" cy="336913"/>
            </a:xfrm>
            <a:custGeom>
              <a:avLst/>
              <a:gdLst/>
              <a:ahLst/>
              <a:cxnLst/>
              <a:rect l="0" t="0" r="0" b="0"/>
              <a:pathLst>
                <a:path w="10530" h="336913">
                  <a:moveTo>
                    <a:pt x="10529" y="0"/>
                  </a:moveTo>
                  <a:lnTo>
                    <a:pt x="2196" y="48931"/>
                  </a:lnTo>
                  <a:lnTo>
                    <a:pt x="651" y="96777"/>
                  </a:lnTo>
                  <a:lnTo>
                    <a:pt x="193" y="151118"/>
                  </a:lnTo>
                  <a:lnTo>
                    <a:pt x="57" y="208553"/>
                  </a:lnTo>
                  <a:lnTo>
                    <a:pt x="17" y="259496"/>
                  </a:lnTo>
                  <a:lnTo>
                    <a:pt x="5" y="301106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58010" y="2771877"/>
              <a:ext cx="326384" cy="365616"/>
            </a:xfrm>
            <a:custGeom>
              <a:avLst/>
              <a:gdLst/>
              <a:ahLst/>
              <a:cxnLst/>
              <a:rect l="0" t="0" r="0" b="0"/>
              <a:pathLst>
                <a:path w="326384" h="365616">
                  <a:moveTo>
                    <a:pt x="0" y="91874"/>
                  </a:moveTo>
                  <a:lnTo>
                    <a:pt x="46639" y="47574"/>
                  </a:lnTo>
                  <a:lnTo>
                    <a:pt x="100786" y="14873"/>
                  </a:lnTo>
                  <a:lnTo>
                    <a:pt x="144246" y="2898"/>
                  </a:lnTo>
                  <a:lnTo>
                    <a:pt x="192998" y="0"/>
                  </a:lnTo>
                  <a:lnTo>
                    <a:pt x="235259" y="7200"/>
                  </a:lnTo>
                  <a:lnTo>
                    <a:pt x="263639" y="23632"/>
                  </a:lnTo>
                  <a:lnTo>
                    <a:pt x="294189" y="53264"/>
                  </a:lnTo>
                  <a:lnTo>
                    <a:pt x="301411" y="62625"/>
                  </a:lnTo>
                  <a:lnTo>
                    <a:pt x="305056" y="72374"/>
                  </a:lnTo>
                  <a:lnTo>
                    <a:pt x="305986" y="92566"/>
                  </a:lnTo>
                  <a:lnTo>
                    <a:pt x="299933" y="123665"/>
                  </a:lnTo>
                  <a:lnTo>
                    <a:pt x="285141" y="155105"/>
                  </a:lnTo>
                  <a:lnTo>
                    <a:pt x="260351" y="181059"/>
                  </a:lnTo>
                  <a:lnTo>
                    <a:pt x="205379" y="215989"/>
                  </a:lnTo>
                  <a:lnTo>
                    <a:pt x="202430" y="222580"/>
                  </a:lnTo>
                  <a:lnTo>
                    <a:pt x="202804" y="229314"/>
                  </a:lnTo>
                  <a:lnTo>
                    <a:pt x="209458" y="243036"/>
                  </a:lnTo>
                  <a:lnTo>
                    <a:pt x="259933" y="298944"/>
                  </a:lnTo>
                  <a:lnTo>
                    <a:pt x="288994" y="333078"/>
                  </a:lnTo>
                  <a:lnTo>
                    <a:pt x="317958" y="353512"/>
                  </a:lnTo>
                  <a:lnTo>
                    <a:pt x="326383" y="3656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905367" y="2952166"/>
              <a:ext cx="136955" cy="164270"/>
            </a:xfrm>
            <a:custGeom>
              <a:avLst/>
              <a:gdLst/>
              <a:ahLst/>
              <a:cxnLst/>
              <a:rect l="0" t="0" r="0" b="0"/>
              <a:pathLst>
                <a:path w="136955" h="164270">
                  <a:moveTo>
                    <a:pt x="83" y="90569"/>
                  </a:moveTo>
                  <a:lnTo>
                    <a:pt x="37561" y="82236"/>
                  </a:lnTo>
                  <a:lnTo>
                    <a:pt x="83395" y="74885"/>
                  </a:lnTo>
                  <a:lnTo>
                    <a:pt x="110036" y="59926"/>
                  </a:lnTo>
                  <a:lnTo>
                    <a:pt x="114329" y="52593"/>
                  </a:lnTo>
                  <a:lnTo>
                    <a:pt x="115980" y="35087"/>
                  </a:lnTo>
                  <a:lnTo>
                    <a:pt x="112443" y="26675"/>
                  </a:lnTo>
                  <a:lnTo>
                    <a:pt x="99154" y="11089"/>
                  </a:lnTo>
                  <a:lnTo>
                    <a:pt x="78430" y="2602"/>
                  </a:lnTo>
                  <a:lnTo>
                    <a:pt x="54791" y="0"/>
                  </a:lnTo>
                  <a:lnTo>
                    <a:pt x="32587" y="2743"/>
                  </a:lnTo>
                  <a:lnTo>
                    <a:pt x="14139" y="14101"/>
                  </a:lnTo>
                  <a:lnTo>
                    <a:pt x="5944" y="22043"/>
                  </a:lnTo>
                  <a:lnTo>
                    <a:pt x="1651" y="32017"/>
                  </a:lnTo>
                  <a:lnTo>
                    <a:pt x="0" y="55577"/>
                  </a:lnTo>
                  <a:lnTo>
                    <a:pt x="11237" y="89560"/>
                  </a:lnTo>
                  <a:lnTo>
                    <a:pt x="29384" y="121856"/>
                  </a:lnTo>
                  <a:lnTo>
                    <a:pt x="45861" y="136840"/>
                  </a:lnTo>
                  <a:lnTo>
                    <a:pt x="85035" y="155991"/>
                  </a:lnTo>
                  <a:lnTo>
                    <a:pt x="136954" y="16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1094963" y="2976422"/>
              <a:ext cx="183952" cy="371641"/>
            </a:xfrm>
            <a:custGeom>
              <a:avLst/>
              <a:gdLst/>
              <a:ahLst/>
              <a:cxnLst/>
              <a:rect l="0" t="0" r="0" b="0"/>
              <a:pathLst>
                <a:path w="183952" h="371641">
                  <a:moveTo>
                    <a:pt x="147399" y="66313"/>
                  </a:moveTo>
                  <a:lnTo>
                    <a:pt x="147399" y="43957"/>
                  </a:lnTo>
                  <a:lnTo>
                    <a:pt x="141160" y="26741"/>
                  </a:lnTo>
                  <a:lnTo>
                    <a:pt x="136221" y="18875"/>
                  </a:lnTo>
                  <a:lnTo>
                    <a:pt x="121374" y="7015"/>
                  </a:lnTo>
                  <a:lnTo>
                    <a:pt x="112502" y="2215"/>
                  </a:lnTo>
                  <a:lnTo>
                    <a:pt x="93285" y="0"/>
                  </a:lnTo>
                  <a:lnTo>
                    <a:pt x="74215" y="4086"/>
                  </a:lnTo>
                  <a:lnTo>
                    <a:pt x="57941" y="13700"/>
                  </a:lnTo>
                  <a:lnTo>
                    <a:pt x="46029" y="28892"/>
                  </a:lnTo>
                  <a:lnTo>
                    <a:pt x="41215" y="37856"/>
                  </a:lnTo>
                  <a:lnTo>
                    <a:pt x="38985" y="57175"/>
                  </a:lnTo>
                  <a:lnTo>
                    <a:pt x="43063" y="76290"/>
                  </a:lnTo>
                  <a:lnTo>
                    <a:pt x="52674" y="92584"/>
                  </a:lnTo>
                  <a:lnTo>
                    <a:pt x="67865" y="104505"/>
                  </a:lnTo>
                  <a:lnTo>
                    <a:pt x="76829" y="109322"/>
                  </a:lnTo>
                  <a:lnTo>
                    <a:pt x="86314" y="110194"/>
                  </a:lnTo>
                  <a:lnTo>
                    <a:pt x="106212" y="104923"/>
                  </a:lnTo>
                  <a:lnTo>
                    <a:pt x="120515" y="91662"/>
                  </a:lnTo>
                  <a:lnTo>
                    <a:pt x="125967" y="83212"/>
                  </a:lnTo>
                  <a:lnTo>
                    <a:pt x="130771" y="81089"/>
                  </a:lnTo>
                  <a:lnTo>
                    <a:pt x="135144" y="83183"/>
                  </a:lnTo>
                  <a:lnTo>
                    <a:pt x="143122" y="94868"/>
                  </a:lnTo>
                  <a:lnTo>
                    <a:pt x="161336" y="141000"/>
                  </a:lnTo>
                  <a:lnTo>
                    <a:pt x="170638" y="201119"/>
                  </a:lnTo>
                  <a:lnTo>
                    <a:pt x="183951" y="255554"/>
                  </a:lnTo>
                  <a:lnTo>
                    <a:pt x="181972" y="276762"/>
                  </a:lnTo>
                  <a:lnTo>
                    <a:pt x="174073" y="294767"/>
                  </a:lnTo>
                  <a:lnTo>
                    <a:pt x="168691" y="302844"/>
                  </a:lnTo>
                  <a:lnTo>
                    <a:pt x="153353" y="314937"/>
                  </a:lnTo>
                  <a:lnTo>
                    <a:pt x="96277" y="336010"/>
                  </a:lnTo>
                  <a:lnTo>
                    <a:pt x="41721" y="353597"/>
                  </a:lnTo>
                  <a:lnTo>
                    <a:pt x="0" y="3716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1310473" y="2990093"/>
              <a:ext cx="127586" cy="139860"/>
            </a:xfrm>
            <a:custGeom>
              <a:avLst/>
              <a:gdLst/>
              <a:ahLst/>
              <a:cxnLst/>
              <a:rect l="0" t="0" r="0" b="0"/>
              <a:pathLst>
                <a:path w="127586" h="139860">
                  <a:moveTo>
                    <a:pt x="5589" y="42114"/>
                  </a:moveTo>
                  <a:lnTo>
                    <a:pt x="0" y="58881"/>
                  </a:lnTo>
                  <a:lnTo>
                    <a:pt x="375" y="76472"/>
                  </a:lnTo>
                  <a:lnTo>
                    <a:pt x="10148" y="121950"/>
                  </a:lnTo>
                  <a:lnTo>
                    <a:pt x="16817" y="130433"/>
                  </a:lnTo>
                  <a:lnTo>
                    <a:pt x="36706" y="139859"/>
                  </a:lnTo>
                  <a:lnTo>
                    <a:pt x="58023" y="137809"/>
                  </a:lnTo>
                  <a:lnTo>
                    <a:pt x="78026" y="129098"/>
                  </a:lnTo>
                  <a:lnTo>
                    <a:pt x="94715" y="117429"/>
                  </a:lnTo>
                  <a:lnTo>
                    <a:pt x="117264" y="86526"/>
                  </a:lnTo>
                  <a:lnTo>
                    <a:pt x="127585" y="47734"/>
                  </a:lnTo>
                  <a:lnTo>
                    <a:pt x="126880" y="26674"/>
                  </a:lnTo>
                  <a:lnTo>
                    <a:pt x="12140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1525808" y="2832165"/>
              <a:ext cx="21882" cy="273742"/>
            </a:xfrm>
            <a:custGeom>
              <a:avLst/>
              <a:gdLst/>
              <a:ahLst/>
              <a:cxnLst/>
              <a:rect l="0" t="0" r="0" b="0"/>
              <a:pathLst>
                <a:path w="21882" h="273742">
                  <a:moveTo>
                    <a:pt x="21881" y="0"/>
                  </a:moveTo>
                  <a:lnTo>
                    <a:pt x="5113" y="22357"/>
                  </a:lnTo>
                  <a:lnTo>
                    <a:pt x="0" y="48931"/>
                  </a:lnTo>
                  <a:lnTo>
                    <a:pt x="3699" y="96777"/>
                  </a:lnTo>
                  <a:lnTo>
                    <a:pt x="9085" y="147998"/>
                  </a:lnTo>
                  <a:lnTo>
                    <a:pt x="13800" y="197100"/>
                  </a:lnTo>
                  <a:lnTo>
                    <a:pt x="19486" y="238165"/>
                  </a:lnTo>
                  <a:lnTo>
                    <a:pt x="21881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1624776" y="2958507"/>
              <a:ext cx="291411" cy="132434"/>
            </a:xfrm>
            <a:custGeom>
              <a:avLst/>
              <a:gdLst/>
              <a:ahLst/>
              <a:cxnLst/>
              <a:rect l="0" t="0" r="0" b="0"/>
              <a:pathLst>
                <a:path w="291411" h="132434">
                  <a:moveTo>
                    <a:pt x="59783" y="84228"/>
                  </a:moveTo>
                  <a:lnTo>
                    <a:pt x="56664" y="41537"/>
                  </a:lnTo>
                  <a:lnTo>
                    <a:pt x="54194" y="31201"/>
                  </a:lnTo>
                  <a:lnTo>
                    <a:pt x="47868" y="25480"/>
                  </a:lnTo>
                  <a:lnTo>
                    <a:pt x="38972" y="22836"/>
                  </a:lnTo>
                  <a:lnTo>
                    <a:pt x="28361" y="22243"/>
                  </a:lnTo>
                  <a:lnTo>
                    <a:pt x="20118" y="25357"/>
                  </a:lnTo>
                  <a:lnTo>
                    <a:pt x="7839" y="38176"/>
                  </a:lnTo>
                  <a:lnTo>
                    <a:pt x="1602" y="58692"/>
                  </a:lnTo>
                  <a:lnTo>
                    <a:pt x="0" y="82237"/>
                  </a:lnTo>
                  <a:lnTo>
                    <a:pt x="3187" y="104401"/>
                  </a:lnTo>
                  <a:lnTo>
                    <a:pt x="8015" y="112884"/>
                  </a:lnTo>
                  <a:lnTo>
                    <a:pt x="22737" y="125430"/>
                  </a:lnTo>
                  <a:lnTo>
                    <a:pt x="31576" y="126904"/>
                  </a:lnTo>
                  <a:lnTo>
                    <a:pt x="50756" y="122303"/>
                  </a:lnTo>
                  <a:lnTo>
                    <a:pt x="64740" y="109339"/>
                  </a:lnTo>
                  <a:lnTo>
                    <a:pt x="70107" y="100969"/>
                  </a:lnTo>
                  <a:lnTo>
                    <a:pt x="77194" y="96559"/>
                  </a:lnTo>
                  <a:lnTo>
                    <a:pt x="94427" y="94778"/>
                  </a:lnTo>
                  <a:lnTo>
                    <a:pt x="110666" y="101005"/>
                  </a:lnTo>
                  <a:lnTo>
                    <a:pt x="118271" y="105941"/>
                  </a:lnTo>
                  <a:lnTo>
                    <a:pt x="125681" y="106893"/>
                  </a:lnTo>
                  <a:lnTo>
                    <a:pt x="140154" y="101710"/>
                  </a:lnTo>
                  <a:lnTo>
                    <a:pt x="151266" y="88489"/>
                  </a:lnTo>
                  <a:lnTo>
                    <a:pt x="155867" y="80049"/>
                  </a:lnTo>
                  <a:lnTo>
                    <a:pt x="161273" y="76763"/>
                  </a:lnTo>
                  <a:lnTo>
                    <a:pt x="167218" y="76912"/>
                  </a:lnTo>
                  <a:lnTo>
                    <a:pt x="173520" y="79351"/>
                  </a:lnTo>
                  <a:lnTo>
                    <a:pt x="183643" y="91419"/>
                  </a:lnTo>
                  <a:lnTo>
                    <a:pt x="207072" y="131969"/>
                  </a:lnTo>
                  <a:lnTo>
                    <a:pt x="205939" y="132433"/>
                  </a:lnTo>
                  <a:lnTo>
                    <a:pt x="202844" y="130403"/>
                  </a:lnTo>
                  <a:lnTo>
                    <a:pt x="172992" y="78771"/>
                  </a:lnTo>
                  <a:lnTo>
                    <a:pt x="168590" y="55677"/>
                  </a:lnTo>
                  <a:lnTo>
                    <a:pt x="172872" y="36054"/>
                  </a:lnTo>
                  <a:lnTo>
                    <a:pt x="177290" y="27546"/>
                  </a:lnTo>
                  <a:lnTo>
                    <a:pt x="191557" y="14972"/>
                  </a:lnTo>
                  <a:lnTo>
                    <a:pt x="210766" y="6655"/>
                  </a:lnTo>
                  <a:lnTo>
                    <a:pt x="258106" y="1315"/>
                  </a:lnTo>
                  <a:lnTo>
                    <a:pt x="29141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222976" y="2937450"/>
              <a:ext cx="19595" cy="200043"/>
            </a:xfrm>
            <a:custGeom>
              <a:avLst/>
              <a:gdLst/>
              <a:ahLst/>
              <a:cxnLst/>
              <a:rect l="0" t="0" r="0" b="0"/>
              <a:pathLst>
                <a:path w="19595" h="200043">
                  <a:moveTo>
                    <a:pt x="9065" y="0"/>
                  </a:moveTo>
                  <a:lnTo>
                    <a:pt x="0" y="58617"/>
                  </a:lnTo>
                  <a:lnTo>
                    <a:pt x="7231" y="111622"/>
                  </a:lnTo>
                  <a:lnTo>
                    <a:pt x="17735" y="173494"/>
                  </a:lnTo>
                  <a:lnTo>
                    <a:pt x="19594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137285" y="2865562"/>
              <a:ext cx="223869" cy="145589"/>
            </a:xfrm>
            <a:custGeom>
              <a:avLst/>
              <a:gdLst/>
              <a:ahLst/>
              <a:cxnLst/>
              <a:rect l="0" t="0" r="0" b="0"/>
              <a:pathLst>
                <a:path w="223869" h="145589">
                  <a:moveTo>
                    <a:pt x="0" y="61360"/>
                  </a:moveTo>
                  <a:lnTo>
                    <a:pt x="9575" y="37313"/>
                  </a:lnTo>
                  <a:lnTo>
                    <a:pt x="20243" y="22987"/>
                  </a:lnTo>
                  <a:lnTo>
                    <a:pt x="44992" y="7356"/>
                  </a:lnTo>
                  <a:lnTo>
                    <a:pt x="94371" y="0"/>
                  </a:lnTo>
                  <a:lnTo>
                    <a:pt x="156118" y="1666"/>
                  </a:lnTo>
                  <a:lnTo>
                    <a:pt x="182859" y="7923"/>
                  </a:lnTo>
                  <a:lnTo>
                    <a:pt x="202543" y="18503"/>
                  </a:lnTo>
                  <a:lnTo>
                    <a:pt x="215971" y="34123"/>
                  </a:lnTo>
                  <a:lnTo>
                    <a:pt x="221190" y="43202"/>
                  </a:lnTo>
                  <a:lnTo>
                    <a:pt x="223868" y="65768"/>
                  </a:lnTo>
                  <a:lnTo>
                    <a:pt x="219990" y="89055"/>
                  </a:lnTo>
                  <a:lnTo>
                    <a:pt x="210467" y="107204"/>
                  </a:lnTo>
                  <a:lnTo>
                    <a:pt x="195316" y="119950"/>
                  </a:lnTo>
                  <a:lnTo>
                    <a:pt x="149116" y="140305"/>
                  </a:lnTo>
                  <a:lnTo>
                    <a:pt x="126341" y="1455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336224" y="3021678"/>
              <a:ext cx="76474" cy="88976"/>
            </a:xfrm>
            <a:custGeom>
              <a:avLst/>
              <a:gdLst/>
              <a:ahLst/>
              <a:cxnLst/>
              <a:rect l="0" t="0" r="0" b="0"/>
              <a:pathLst>
                <a:path w="76474" h="88976">
                  <a:moveTo>
                    <a:pt x="64273" y="31586"/>
                  </a:moveTo>
                  <a:lnTo>
                    <a:pt x="47505" y="25997"/>
                  </a:lnTo>
                  <a:lnTo>
                    <a:pt x="29915" y="26372"/>
                  </a:lnTo>
                  <a:lnTo>
                    <a:pt x="20311" y="28110"/>
                  </a:lnTo>
                  <a:lnTo>
                    <a:pt x="12738" y="32778"/>
                  </a:lnTo>
                  <a:lnTo>
                    <a:pt x="1204" y="47324"/>
                  </a:lnTo>
                  <a:lnTo>
                    <a:pt x="0" y="56116"/>
                  </a:lnTo>
                  <a:lnTo>
                    <a:pt x="4902" y="75244"/>
                  </a:lnTo>
                  <a:lnTo>
                    <a:pt x="11824" y="81748"/>
                  </a:lnTo>
                  <a:lnTo>
                    <a:pt x="31994" y="88975"/>
                  </a:lnTo>
                  <a:lnTo>
                    <a:pt x="41584" y="88563"/>
                  </a:lnTo>
                  <a:lnTo>
                    <a:pt x="58478" y="81865"/>
                  </a:lnTo>
                  <a:lnTo>
                    <a:pt x="70666" y="67970"/>
                  </a:lnTo>
                  <a:lnTo>
                    <a:pt x="75554" y="59352"/>
                  </a:lnTo>
                  <a:lnTo>
                    <a:pt x="76473" y="50096"/>
                  </a:lnTo>
                  <a:lnTo>
                    <a:pt x="6427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428820" y="2842694"/>
              <a:ext cx="34849" cy="210571"/>
            </a:xfrm>
            <a:custGeom>
              <a:avLst/>
              <a:gdLst/>
              <a:ahLst/>
              <a:cxnLst/>
              <a:rect l="0" t="0" r="0" b="0"/>
              <a:pathLst>
                <a:path w="34849" h="210571">
                  <a:moveTo>
                    <a:pt x="34848" y="0"/>
                  </a:moveTo>
                  <a:lnTo>
                    <a:pt x="18081" y="11178"/>
                  </a:lnTo>
                  <a:lnTo>
                    <a:pt x="6729" y="26025"/>
                  </a:lnTo>
                  <a:lnTo>
                    <a:pt x="2064" y="34897"/>
                  </a:lnTo>
                  <a:lnTo>
                    <a:pt x="0" y="54114"/>
                  </a:lnTo>
                  <a:lnTo>
                    <a:pt x="10069" y="113884"/>
                  </a:lnTo>
                  <a:lnTo>
                    <a:pt x="18890" y="177113"/>
                  </a:lnTo>
                  <a:lnTo>
                    <a:pt x="24320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495253" y="3011150"/>
              <a:ext cx="42115" cy="31586"/>
            </a:xfrm>
            <a:custGeom>
              <a:avLst/>
              <a:gdLst/>
              <a:ahLst/>
              <a:cxnLst/>
              <a:rect l="0" t="0" r="0" b="0"/>
              <a:pathLst>
                <a:path w="42115" h="31586">
                  <a:moveTo>
                    <a:pt x="0" y="0"/>
                  </a:moveTo>
                  <a:lnTo>
                    <a:pt x="16768" y="5589"/>
                  </a:lnTo>
                  <a:lnTo>
                    <a:pt x="28120" y="14572"/>
                  </a:lnTo>
                  <a:lnTo>
                    <a:pt x="42114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495253" y="2958507"/>
              <a:ext cx="94758" cy="252685"/>
            </a:xfrm>
            <a:custGeom>
              <a:avLst/>
              <a:gdLst/>
              <a:ahLst/>
              <a:cxnLst/>
              <a:rect l="0" t="0" r="0" b="0"/>
              <a:pathLst>
                <a:path w="94758" h="252685">
                  <a:moveTo>
                    <a:pt x="94757" y="0"/>
                  </a:moveTo>
                  <a:lnTo>
                    <a:pt x="67246" y="53875"/>
                  </a:lnTo>
                  <a:lnTo>
                    <a:pt x="43619" y="111037"/>
                  </a:lnTo>
                  <a:lnTo>
                    <a:pt x="19492" y="165390"/>
                  </a:lnTo>
                  <a:lnTo>
                    <a:pt x="9180" y="218067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590010" y="3000206"/>
              <a:ext cx="134731" cy="232043"/>
            </a:xfrm>
            <a:custGeom>
              <a:avLst/>
              <a:gdLst/>
              <a:ahLst/>
              <a:cxnLst/>
              <a:rect l="0" t="0" r="0" b="0"/>
              <a:pathLst>
                <a:path w="134731" h="232043">
                  <a:moveTo>
                    <a:pt x="84228" y="63586"/>
                  </a:moveTo>
                  <a:lnTo>
                    <a:pt x="95406" y="52408"/>
                  </a:lnTo>
                  <a:lnTo>
                    <a:pt x="97529" y="44436"/>
                  </a:lnTo>
                  <a:lnTo>
                    <a:pt x="96769" y="23100"/>
                  </a:lnTo>
                  <a:lnTo>
                    <a:pt x="92588" y="14368"/>
                  </a:lnTo>
                  <a:lnTo>
                    <a:pt x="78585" y="1547"/>
                  </a:lnTo>
                  <a:lnTo>
                    <a:pt x="71107" y="0"/>
                  </a:lnTo>
                  <a:lnTo>
                    <a:pt x="63783" y="1309"/>
                  </a:lnTo>
                  <a:lnTo>
                    <a:pt x="56560" y="4520"/>
                  </a:lnTo>
                  <a:lnTo>
                    <a:pt x="45415" y="20567"/>
                  </a:lnTo>
                  <a:lnTo>
                    <a:pt x="40805" y="31397"/>
                  </a:lnTo>
                  <a:lnTo>
                    <a:pt x="40071" y="40957"/>
                  </a:lnTo>
                  <a:lnTo>
                    <a:pt x="45496" y="57819"/>
                  </a:lnTo>
                  <a:lnTo>
                    <a:pt x="51387" y="62081"/>
                  </a:lnTo>
                  <a:lnTo>
                    <a:pt x="58825" y="63753"/>
                  </a:lnTo>
                  <a:lnTo>
                    <a:pt x="67292" y="63697"/>
                  </a:lnTo>
                  <a:lnTo>
                    <a:pt x="82940" y="57397"/>
                  </a:lnTo>
                  <a:lnTo>
                    <a:pt x="90388" y="52441"/>
                  </a:lnTo>
                  <a:lnTo>
                    <a:pt x="96524" y="53816"/>
                  </a:lnTo>
                  <a:lnTo>
                    <a:pt x="101784" y="59413"/>
                  </a:lnTo>
                  <a:lnTo>
                    <a:pt x="126035" y="116787"/>
                  </a:lnTo>
                  <a:lnTo>
                    <a:pt x="133660" y="151099"/>
                  </a:lnTo>
                  <a:lnTo>
                    <a:pt x="134730" y="164042"/>
                  </a:lnTo>
                  <a:lnTo>
                    <a:pt x="131934" y="175011"/>
                  </a:lnTo>
                  <a:lnTo>
                    <a:pt x="119469" y="193437"/>
                  </a:lnTo>
                  <a:lnTo>
                    <a:pt x="99111" y="203186"/>
                  </a:lnTo>
                  <a:lnTo>
                    <a:pt x="42687" y="218364"/>
                  </a:lnTo>
                  <a:lnTo>
                    <a:pt x="0" y="232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2720580" y="2990093"/>
              <a:ext cx="81640" cy="94612"/>
            </a:xfrm>
            <a:custGeom>
              <a:avLst/>
              <a:gdLst/>
              <a:ahLst/>
              <a:cxnLst/>
              <a:rect l="0" t="0" r="0" b="0"/>
              <a:pathLst>
                <a:path w="81640" h="94612">
                  <a:moveTo>
                    <a:pt x="48414" y="0"/>
                  </a:moveTo>
                  <a:lnTo>
                    <a:pt x="31647" y="5589"/>
                  </a:lnTo>
                  <a:lnTo>
                    <a:pt x="17176" y="17692"/>
                  </a:lnTo>
                  <a:lnTo>
                    <a:pt x="10041" y="25832"/>
                  </a:lnTo>
                  <a:lnTo>
                    <a:pt x="2114" y="47356"/>
                  </a:lnTo>
                  <a:lnTo>
                    <a:pt x="0" y="59647"/>
                  </a:lnTo>
                  <a:lnTo>
                    <a:pt x="3890" y="79542"/>
                  </a:lnTo>
                  <a:lnTo>
                    <a:pt x="8203" y="88123"/>
                  </a:lnTo>
                  <a:lnTo>
                    <a:pt x="15758" y="92674"/>
                  </a:lnTo>
                  <a:lnTo>
                    <a:pt x="36630" y="94611"/>
                  </a:lnTo>
                  <a:lnTo>
                    <a:pt x="55265" y="88453"/>
                  </a:lnTo>
                  <a:lnTo>
                    <a:pt x="63510" y="83535"/>
                  </a:lnTo>
                  <a:lnTo>
                    <a:pt x="75791" y="68712"/>
                  </a:lnTo>
                  <a:lnTo>
                    <a:pt x="80703" y="59846"/>
                  </a:lnTo>
                  <a:lnTo>
                    <a:pt x="81639" y="51596"/>
                  </a:lnTo>
                  <a:lnTo>
                    <a:pt x="76439" y="36189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2865214" y="2977961"/>
              <a:ext cx="129084" cy="138475"/>
            </a:xfrm>
            <a:custGeom>
              <a:avLst/>
              <a:gdLst/>
              <a:ahLst/>
              <a:cxnLst/>
              <a:rect l="0" t="0" r="0" b="0"/>
              <a:pathLst>
                <a:path w="129084" h="138475">
                  <a:moveTo>
                    <a:pt x="9065" y="96360"/>
                  </a:moveTo>
                  <a:lnTo>
                    <a:pt x="9065" y="118717"/>
                  </a:lnTo>
                  <a:lnTo>
                    <a:pt x="7896" y="121793"/>
                  </a:lnTo>
                  <a:lnTo>
                    <a:pt x="5946" y="120334"/>
                  </a:lnTo>
                  <a:lnTo>
                    <a:pt x="3476" y="115852"/>
                  </a:lnTo>
                  <a:lnTo>
                    <a:pt x="0" y="81598"/>
                  </a:lnTo>
                  <a:lnTo>
                    <a:pt x="4560" y="45583"/>
                  </a:lnTo>
                  <a:lnTo>
                    <a:pt x="13302" y="26609"/>
                  </a:lnTo>
                  <a:lnTo>
                    <a:pt x="18909" y="18274"/>
                  </a:lnTo>
                  <a:lnTo>
                    <a:pt x="34497" y="5893"/>
                  </a:lnTo>
                  <a:lnTo>
                    <a:pt x="43567" y="954"/>
                  </a:lnTo>
                  <a:lnTo>
                    <a:pt x="51954" y="0"/>
                  </a:lnTo>
                  <a:lnTo>
                    <a:pt x="67511" y="5180"/>
                  </a:lnTo>
                  <a:lnTo>
                    <a:pt x="89424" y="21251"/>
                  </a:lnTo>
                  <a:lnTo>
                    <a:pt x="105145" y="46419"/>
                  </a:lnTo>
                  <a:lnTo>
                    <a:pt x="128196" y="107126"/>
                  </a:lnTo>
                  <a:lnTo>
                    <a:pt x="129083" y="121812"/>
                  </a:lnTo>
                  <a:lnTo>
                    <a:pt x="124879" y="1384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94880" y="3190135"/>
              <a:ext cx="2274157" cy="26646"/>
            </a:xfrm>
            <a:custGeom>
              <a:avLst/>
              <a:gdLst/>
              <a:ahLst/>
              <a:cxnLst/>
              <a:rect l="0" t="0" r="0" b="0"/>
              <a:pathLst>
                <a:path w="2274157" h="26646">
                  <a:moveTo>
                    <a:pt x="2274156" y="21056"/>
                  </a:moveTo>
                  <a:lnTo>
                    <a:pt x="2257388" y="9878"/>
                  </a:lnTo>
                  <a:lnTo>
                    <a:pt x="2219015" y="2926"/>
                  </a:lnTo>
                  <a:lnTo>
                    <a:pt x="2170600" y="867"/>
                  </a:lnTo>
                  <a:lnTo>
                    <a:pt x="2109074" y="171"/>
                  </a:lnTo>
                  <a:lnTo>
                    <a:pt x="2058997" y="50"/>
                  </a:lnTo>
                  <a:lnTo>
                    <a:pt x="2005944" y="15"/>
                  </a:lnTo>
                  <a:lnTo>
                    <a:pt x="1947461" y="4"/>
                  </a:lnTo>
                  <a:lnTo>
                    <a:pt x="1890228" y="1"/>
                  </a:lnTo>
                  <a:lnTo>
                    <a:pt x="1845768" y="0"/>
                  </a:lnTo>
                  <a:lnTo>
                    <a:pt x="1801831" y="0"/>
                  </a:lnTo>
                  <a:lnTo>
                    <a:pt x="1758908" y="1170"/>
                  </a:lnTo>
                  <a:lnTo>
                    <a:pt x="1716434" y="5589"/>
                  </a:lnTo>
                  <a:lnTo>
                    <a:pt x="1671040" y="8332"/>
                  </a:lnTo>
                  <a:lnTo>
                    <a:pt x="1624739" y="9552"/>
                  </a:lnTo>
                  <a:lnTo>
                    <a:pt x="1561550" y="10239"/>
                  </a:lnTo>
                  <a:lnTo>
                    <a:pt x="1508643" y="10442"/>
                  </a:lnTo>
                  <a:lnTo>
                    <a:pt x="1465604" y="10489"/>
                  </a:lnTo>
                  <a:lnTo>
                    <a:pt x="1419180" y="10511"/>
                  </a:lnTo>
                  <a:lnTo>
                    <a:pt x="1356365" y="10523"/>
                  </a:lnTo>
                  <a:lnTo>
                    <a:pt x="1298758" y="10526"/>
                  </a:lnTo>
                  <a:lnTo>
                    <a:pt x="1239186" y="10527"/>
                  </a:lnTo>
                  <a:lnTo>
                    <a:pt x="1179420" y="13647"/>
                  </a:lnTo>
                  <a:lnTo>
                    <a:pt x="1133670" y="17763"/>
                  </a:lnTo>
                  <a:lnTo>
                    <a:pt x="1081606" y="20081"/>
                  </a:lnTo>
                  <a:lnTo>
                    <a:pt x="1033034" y="20767"/>
                  </a:lnTo>
                  <a:lnTo>
                    <a:pt x="971850" y="20971"/>
                  </a:lnTo>
                  <a:lnTo>
                    <a:pt x="922525" y="21031"/>
                  </a:lnTo>
                  <a:lnTo>
                    <a:pt x="863937" y="21051"/>
                  </a:lnTo>
                  <a:lnTo>
                    <a:pt x="807304" y="21055"/>
                  </a:lnTo>
                  <a:lnTo>
                    <a:pt x="748339" y="21056"/>
                  </a:lnTo>
                  <a:lnTo>
                    <a:pt x="695773" y="21056"/>
                  </a:lnTo>
                  <a:lnTo>
                    <a:pt x="636089" y="21056"/>
                  </a:lnTo>
                  <a:lnTo>
                    <a:pt x="579239" y="21056"/>
                  </a:lnTo>
                  <a:lnTo>
                    <a:pt x="522950" y="21056"/>
                  </a:lnTo>
                  <a:lnTo>
                    <a:pt x="463261" y="21056"/>
                  </a:lnTo>
                  <a:lnTo>
                    <a:pt x="401775" y="21056"/>
                  </a:lnTo>
                  <a:lnTo>
                    <a:pt x="343133" y="21056"/>
                  </a:lnTo>
                  <a:lnTo>
                    <a:pt x="298343" y="21056"/>
                  </a:lnTo>
                  <a:lnTo>
                    <a:pt x="243856" y="26645"/>
                  </a:lnTo>
                  <a:lnTo>
                    <a:pt x="186897" y="24532"/>
                  </a:lnTo>
                  <a:lnTo>
                    <a:pt x="136746" y="22086"/>
                  </a:lnTo>
                  <a:lnTo>
                    <a:pt x="81072" y="21361"/>
                  </a:lnTo>
                  <a:lnTo>
                    <a:pt x="20867" y="21117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221720" y="3011150"/>
              <a:ext cx="136871" cy="10529"/>
            </a:xfrm>
            <a:custGeom>
              <a:avLst/>
              <a:gdLst/>
              <a:ahLst/>
              <a:cxnLst/>
              <a:rect l="0" t="0" r="0" b="0"/>
              <a:pathLst>
                <a:path w="136871" h="10529">
                  <a:moveTo>
                    <a:pt x="136870" y="10528"/>
                  </a:moveTo>
                  <a:lnTo>
                    <a:pt x="74778" y="4939"/>
                  </a:lnTo>
                  <a:lnTo>
                    <a:pt x="19105" y="6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5" name="Group 144"/>
          <p:cNvGrpSpPr/>
          <p:nvPr/>
        </p:nvGrpSpPr>
        <p:grpSpPr>
          <a:xfrm>
            <a:off x="3632331" y="2808983"/>
            <a:ext cx="4940039" cy="758506"/>
            <a:chOff x="3632331" y="2808983"/>
            <a:chExt cx="4940039" cy="758506"/>
          </a:xfrm>
        </p:grpSpPr>
        <p:sp>
          <p:nvSpPr>
            <p:cNvPr id="119" name="Freeform 118"/>
            <p:cNvSpPr/>
            <p:nvPr/>
          </p:nvSpPr>
          <p:spPr>
            <a:xfrm>
              <a:off x="3632331" y="2808983"/>
              <a:ext cx="200043" cy="433795"/>
            </a:xfrm>
            <a:custGeom>
              <a:avLst/>
              <a:gdLst/>
              <a:ahLst/>
              <a:cxnLst/>
              <a:rect l="0" t="0" r="0" b="0"/>
              <a:pathLst>
                <a:path w="200043" h="433795">
                  <a:moveTo>
                    <a:pt x="0" y="433794"/>
                  </a:moveTo>
                  <a:lnTo>
                    <a:pt x="0" y="375177"/>
                  </a:lnTo>
                  <a:lnTo>
                    <a:pt x="8406" y="321003"/>
                  </a:lnTo>
                  <a:lnTo>
                    <a:pt x="18212" y="262122"/>
                  </a:lnTo>
                  <a:lnTo>
                    <a:pt x="20214" y="211742"/>
                  </a:lnTo>
                  <a:lnTo>
                    <a:pt x="23927" y="162890"/>
                  </a:lnTo>
                  <a:lnTo>
                    <a:pt x="29316" y="115660"/>
                  </a:lnTo>
                  <a:lnTo>
                    <a:pt x="32916" y="83001"/>
                  </a:lnTo>
                  <a:lnTo>
                    <a:pt x="51172" y="23907"/>
                  </a:lnTo>
                  <a:lnTo>
                    <a:pt x="55172" y="9627"/>
                  </a:lnTo>
                  <a:lnTo>
                    <a:pt x="60178" y="2447"/>
                  </a:lnTo>
                  <a:lnTo>
                    <a:pt x="65855" y="0"/>
                  </a:lnTo>
                  <a:lnTo>
                    <a:pt x="71980" y="709"/>
                  </a:lnTo>
                  <a:lnTo>
                    <a:pt x="77232" y="4690"/>
                  </a:lnTo>
                  <a:lnTo>
                    <a:pt x="86188" y="18473"/>
                  </a:lnTo>
                  <a:lnTo>
                    <a:pt x="101470" y="71559"/>
                  </a:lnTo>
                  <a:lnTo>
                    <a:pt x="118873" y="128318"/>
                  </a:lnTo>
                  <a:lnTo>
                    <a:pt x="142906" y="191402"/>
                  </a:lnTo>
                  <a:lnTo>
                    <a:pt x="161308" y="253161"/>
                  </a:lnTo>
                  <a:lnTo>
                    <a:pt x="182087" y="307235"/>
                  </a:lnTo>
                  <a:lnTo>
                    <a:pt x="200042" y="3495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3642860" y="3079260"/>
              <a:ext cx="136871" cy="26647"/>
            </a:xfrm>
            <a:custGeom>
              <a:avLst/>
              <a:gdLst/>
              <a:ahLst/>
              <a:cxnLst/>
              <a:rect l="0" t="0" r="0" b="0"/>
              <a:pathLst>
                <a:path w="136871" h="26647">
                  <a:moveTo>
                    <a:pt x="136870" y="5589"/>
                  </a:moveTo>
                  <a:lnTo>
                    <a:pt x="120103" y="0"/>
                  </a:lnTo>
                  <a:lnTo>
                    <a:pt x="102512" y="376"/>
                  </a:lnTo>
                  <a:lnTo>
                    <a:pt x="41870" y="16584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3857820" y="2853222"/>
              <a:ext cx="16668" cy="315856"/>
            </a:xfrm>
            <a:custGeom>
              <a:avLst/>
              <a:gdLst/>
              <a:ahLst/>
              <a:cxnLst/>
              <a:rect l="0" t="0" r="0" b="0"/>
              <a:pathLst>
                <a:path w="16668" h="315856">
                  <a:moveTo>
                    <a:pt x="16667" y="0"/>
                  </a:moveTo>
                  <a:lnTo>
                    <a:pt x="5488" y="11179"/>
                  </a:lnTo>
                  <a:lnTo>
                    <a:pt x="0" y="29145"/>
                  </a:lnTo>
                  <a:lnTo>
                    <a:pt x="30" y="71807"/>
                  </a:lnTo>
                  <a:lnTo>
                    <a:pt x="4329" y="122662"/>
                  </a:lnTo>
                  <a:lnTo>
                    <a:pt x="5781" y="181767"/>
                  </a:lnTo>
                  <a:lnTo>
                    <a:pt x="12133" y="237333"/>
                  </a:lnTo>
                  <a:lnTo>
                    <a:pt x="7669" y="283317"/>
                  </a:lnTo>
                  <a:lnTo>
                    <a:pt x="6138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3948186" y="2863751"/>
              <a:ext cx="10530" cy="305327"/>
            </a:xfrm>
            <a:custGeom>
              <a:avLst/>
              <a:gdLst/>
              <a:ahLst/>
              <a:cxnLst/>
              <a:rect l="0" t="0" r="0" b="0"/>
              <a:pathLst>
                <a:path w="10530" h="305327">
                  <a:moveTo>
                    <a:pt x="0" y="0"/>
                  </a:moveTo>
                  <a:lnTo>
                    <a:pt x="0" y="58617"/>
                  </a:lnTo>
                  <a:lnTo>
                    <a:pt x="0" y="113961"/>
                  </a:lnTo>
                  <a:lnTo>
                    <a:pt x="0" y="176885"/>
                  </a:lnTo>
                  <a:lnTo>
                    <a:pt x="0" y="240311"/>
                  </a:lnTo>
                  <a:lnTo>
                    <a:pt x="8334" y="294338"/>
                  </a:lnTo>
                  <a:lnTo>
                    <a:pt x="10529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4242984" y="3011150"/>
              <a:ext cx="119404" cy="146310"/>
            </a:xfrm>
            <a:custGeom>
              <a:avLst/>
              <a:gdLst/>
              <a:ahLst/>
              <a:cxnLst/>
              <a:rect l="0" t="0" r="0" b="0"/>
              <a:pathLst>
                <a:path w="119404" h="146310">
                  <a:moveTo>
                    <a:pt x="105285" y="0"/>
                  </a:moveTo>
                  <a:lnTo>
                    <a:pt x="62593" y="3119"/>
                  </a:lnTo>
                  <a:lnTo>
                    <a:pt x="43027" y="9575"/>
                  </a:lnTo>
                  <a:lnTo>
                    <a:pt x="4092" y="39403"/>
                  </a:lnTo>
                  <a:lnTo>
                    <a:pt x="1558" y="46156"/>
                  </a:lnTo>
                  <a:lnTo>
                    <a:pt x="2209" y="52997"/>
                  </a:lnTo>
                  <a:lnTo>
                    <a:pt x="4982" y="59898"/>
                  </a:lnTo>
                  <a:lnTo>
                    <a:pt x="17422" y="70685"/>
                  </a:lnTo>
                  <a:lnTo>
                    <a:pt x="74305" y="97611"/>
                  </a:lnTo>
                  <a:lnTo>
                    <a:pt x="115933" y="117807"/>
                  </a:lnTo>
                  <a:lnTo>
                    <a:pt x="119403" y="122992"/>
                  </a:lnTo>
                  <a:lnTo>
                    <a:pt x="118206" y="128788"/>
                  </a:lnTo>
                  <a:lnTo>
                    <a:pt x="113899" y="134991"/>
                  </a:lnTo>
                  <a:lnTo>
                    <a:pt x="93516" y="141884"/>
                  </a:lnTo>
                  <a:lnTo>
                    <a:pt x="38360" y="146309"/>
                  </a:lnTo>
                  <a:lnTo>
                    <a:pt x="19779" y="143795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4432497" y="3095378"/>
              <a:ext cx="10530" cy="84229"/>
            </a:xfrm>
            <a:custGeom>
              <a:avLst/>
              <a:gdLst/>
              <a:ahLst/>
              <a:cxnLst/>
              <a:rect l="0" t="0" r="0" b="0"/>
              <a:pathLst>
                <a:path w="10530" h="84229">
                  <a:moveTo>
                    <a:pt x="0" y="0"/>
                  </a:moveTo>
                  <a:lnTo>
                    <a:pt x="3120" y="42691"/>
                  </a:lnTo>
                  <a:lnTo>
                    <a:pt x="10529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4432497" y="300062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4523394" y="2891979"/>
              <a:ext cx="258010" cy="319006"/>
            </a:xfrm>
            <a:custGeom>
              <a:avLst/>
              <a:gdLst/>
              <a:ahLst/>
              <a:cxnLst/>
              <a:rect l="0" t="0" r="0" b="0"/>
              <a:pathLst>
                <a:path w="258010" h="319006">
                  <a:moveTo>
                    <a:pt x="67031" y="256041"/>
                  </a:moveTo>
                  <a:lnTo>
                    <a:pt x="72620" y="239274"/>
                  </a:lnTo>
                  <a:lnTo>
                    <a:pt x="72244" y="221683"/>
                  </a:lnTo>
                  <a:lnTo>
                    <a:pt x="67008" y="203336"/>
                  </a:lnTo>
                  <a:lnTo>
                    <a:pt x="56882" y="187384"/>
                  </a:lnTo>
                  <a:lnTo>
                    <a:pt x="49736" y="183363"/>
                  </a:lnTo>
                  <a:lnTo>
                    <a:pt x="32438" y="182016"/>
                  </a:lnTo>
                  <a:lnTo>
                    <a:pt x="25251" y="185634"/>
                  </a:lnTo>
                  <a:lnTo>
                    <a:pt x="14147" y="199013"/>
                  </a:lnTo>
                  <a:lnTo>
                    <a:pt x="1318" y="226276"/>
                  </a:lnTo>
                  <a:lnTo>
                    <a:pt x="0" y="246322"/>
                  </a:lnTo>
                  <a:lnTo>
                    <a:pt x="3097" y="293376"/>
                  </a:lnTo>
                  <a:lnTo>
                    <a:pt x="6861" y="303158"/>
                  </a:lnTo>
                  <a:lnTo>
                    <a:pt x="20401" y="317146"/>
                  </a:lnTo>
                  <a:lnTo>
                    <a:pt x="27756" y="319005"/>
                  </a:lnTo>
                  <a:lnTo>
                    <a:pt x="34998" y="317904"/>
                  </a:lnTo>
                  <a:lnTo>
                    <a:pt x="49285" y="310442"/>
                  </a:lnTo>
                  <a:lnTo>
                    <a:pt x="70481" y="291917"/>
                  </a:lnTo>
                  <a:lnTo>
                    <a:pt x="90410" y="263552"/>
                  </a:lnTo>
                  <a:lnTo>
                    <a:pt x="108217" y="212638"/>
                  </a:lnTo>
                  <a:lnTo>
                    <a:pt x="122999" y="157521"/>
                  </a:lnTo>
                  <a:lnTo>
                    <a:pt x="137587" y="95885"/>
                  </a:lnTo>
                  <a:lnTo>
                    <a:pt x="140109" y="35932"/>
                  </a:lnTo>
                  <a:lnTo>
                    <a:pt x="134215" y="11596"/>
                  </a:lnTo>
                  <a:lnTo>
                    <a:pt x="129368" y="1831"/>
                  </a:lnTo>
                  <a:lnTo>
                    <a:pt x="126136" y="0"/>
                  </a:lnTo>
                  <a:lnTo>
                    <a:pt x="123982" y="3459"/>
                  </a:lnTo>
                  <a:lnTo>
                    <a:pt x="119071" y="57617"/>
                  </a:lnTo>
                  <a:lnTo>
                    <a:pt x="112605" y="109901"/>
                  </a:lnTo>
                  <a:lnTo>
                    <a:pt x="109828" y="170676"/>
                  </a:lnTo>
                  <a:lnTo>
                    <a:pt x="114869" y="227741"/>
                  </a:lnTo>
                  <a:lnTo>
                    <a:pt x="118249" y="270013"/>
                  </a:lnTo>
                  <a:lnTo>
                    <a:pt x="121063" y="277054"/>
                  </a:lnTo>
                  <a:lnTo>
                    <a:pt x="125280" y="279408"/>
                  </a:lnTo>
                  <a:lnTo>
                    <a:pt x="130430" y="278638"/>
                  </a:lnTo>
                  <a:lnTo>
                    <a:pt x="142391" y="268424"/>
                  </a:lnTo>
                  <a:lnTo>
                    <a:pt x="156676" y="254526"/>
                  </a:lnTo>
                  <a:lnTo>
                    <a:pt x="197562" y="236071"/>
                  </a:lnTo>
                  <a:lnTo>
                    <a:pt x="220971" y="227279"/>
                  </a:lnTo>
                  <a:lnTo>
                    <a:pt x="239174" y="215572"/>
                  </a:lnTo>
                  <a:lnTo>
                    <a:pt x="251943" y="199450"/>
                  </a:lnTo>
                  <a:lnTo>
                    <a:pt x="256986" y="190238"/>
                  </a:lnTo>
                  <a:lnTo>
                    <a:pt x="258009" y="180587"/>
                  </a:lnTo>
                  <a:lnTo>
                    <a:pt x="252905" y="160505"/>
                  </a:lnTo>
                  <a:lnTo>
                    <a:pt x="245929" y="153746"/>
                  </a:lnTo>
                  <a:lnTo>
                    <a:pt x="225700" y="146236"/>
                  </a:lnTo>
                  <a:lnTo>
                    <a:pt x="204231" y="149137"/>
                  </a:lnTo>
                  <a:lnTo>
                    <a:pt x="193592" y="153186"/>
                  </a:lnTo>
                  <a:lnTo>
                    <a:pt x="178652" y="167044"/>
                  </a:lnTo>
                  <a:lnTo>
                    <a:pt x="173030" y="175653"/>
                  </a:lnTo>
                  <a:lnTo>
                    <a:pt x="165118" y="210126"/>
                  </a:lnTo>
                  <a:lnTo>
                    <a:pt x="162774" y="249976"/>
                  </a:lnTo>
                  <a:lnTo>
                    <a:pt x="165955" y="261356"/>
                  </a:lnTo>
                  <a:lnTo>
                    <a:pt x="178847" y="280241"/>
                  </a:lnTo>
                  <a:lnTo>
                    <a:pt x="199395" y="290193"/>
                  </a:lnTo>
                  <a:lnTo>
                    <a:pt x="235486" y="298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4856085" y="3032207"/>
              <a:ext cx="102838" cy="200042"/>
            </a:xfrm>
            <a:custGeom>
              <a:avLst/>
              <a:gdLst/>
              <a:ahLst/>
              <a:cxnLst/>
              <a:rect l="0" t="0" r="0" b="0"/>
              <a:pathLst>
                <a:path w="102838" h="200042">
                  <a:moveTo>
                    <a:pt x="102837" y="0"/>
                  </a:moveTo>
                  <a:lnTo>
                    <a:pt x="48962" y="19128"/>
                  </a:lnTo>
                  <a:lnTo>
                    <a:pt x="19413" y="37773"/>
                  </a:lnTo>
                  <a:lnTo>
                    <a:pt x="2979" y="55392"/>
                  </a:lnTo>
                  <a:lnTo>
                    <a:pt x="0" y="63834"/>
                  </a:lnTo>
                  <a:lnTo>
                    <a:pt x="354" y="71802"/>
                  </a:lnTo>
                  <a:lnTo>
                    <a:pt x="6986" y="86894"/>
                  </a:lnTo>
                  <a:lnTo>
                    <a:pt x="17733" y="101400"/>
                  </a:lnTo>
                  <a:lnTo>
                    <a:pt x="36547" y="112527"/>
                  </a:lnTo>
                  <a:lnTo>
                    <a:pt x="81164" y="129202"/>
                  </a:lnTo>
                  <a:lnTo>
                    <a:pt x="88388" y="136438"/>
                  </a:lnTo>
                  <a:lnTo>
                    <a:pt x="96415" y="156955"/>
                  </a:lnTo>
                  <a:lnTo>
                    <a:pt x="95046" y="165468"/>
                  </a:lnTo>
                  <a:lnTo>
                    <a:pt x="90624" y="172313"/>
                  </a:lnTo>
                  <a:lnTo>
                    <a:pt x="76352" y="183038"/>
                  </a:lnTo>
                  <a:lnTo>
                    <a:pt x="44833" y="196336"/>
                  </a:lnTo>
                  <a:lnTo>
                    <a:pt x="29138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5224424" y="3095486"/>
              <a:ext cx="155639" cy="158285"/>
            </a:xfrm>
            <a:custGeom>
              <a:avLst/>
              <a:gdLst/>
              <a:ahLst/>
              <a:cxnLst/>
              <a:rect l="0" t="0" r="0" b="0"/>
              <a:pathLst>
                <a:path w="155639" h="158285">
                  <a:moveTo>
                    <a:pt x="81938" y="84120"/>
                  </a:moveTo>
                  <a:lnTo>
                    <a:pt x="90272" y="46642"/>
                  </a:lnTo>
                  <a:lnTo>
                    <a:pt x="91003" y="34568"/>
                  </a:lnTo>
                  <a:lnTo>
                    <a:pt x="85577" y="14914"/>
                  </a:lnTo>
                  <a:lnTo>
                    <a:pt x="80855" y="6397"/>
                  </a:lnTo>
                  <a:lnTo>
                    <a:pt x="74197" y="1889"/>
                  </a:lnTo>
                  <a:lnTo>
                    <a:pt x="57441" y="0"/>
                  </a:lnTo>
                  <a:lnTo>
                    <a:pt x="41415" y="6179"/>
                  </a:lnTo>
                  <a:lnTo>
                    <a:pt x="33866" y="11102"/>
                  </a:lnTo>
                  <a:lnTo>
                    <a:pt x="22358" y="25931"/>
                  </a:lnTo>
                  <a:lnTo>
                    <a:pt x="5439" y="64047"/>
                  </a:lnTo>
                  <a:lnTo>
                    <a:pt x="0" y="100529"/>
                  </a:lnTo>
                  <a:lnTo>
                    <a:pt x="3978" y="135385"/>
                  </a:lnTo>
                  <a:lnTo>
                    <a:pt x="8908" y="144033"/>
                  </a:lnTo>
                  <a:lnTo>
                    <a:pt x="23744" y="156761"/>
                  </a:lnTo>
                  <a:lnTo>
                    <a:pt x="32614" y="158284"/>
                  </a:lnTo>
                  <a:lnTo>
                    <a:pt x="51827" y="153736"/>
                  </a:lnTo>
                  <a:lnTo>
                    <a:pt x="68946" y="140797"/>
                  </a:lnTo>
                  <a:lnTo>
                    <a:pt x="83183" y="123348"/>
                  </a:lnTo>
                  <a:lnTo>
                    <a:pt x="93410" y="103894"/>
                  </a:lnTo>
                  <a:lnTo>
                    <a:pt x="101102" y="63763"/>
                  </a:lnTo>
                  <a:lnTo>
                    <a:pt x="112404" y="105763"/>
                  </a:lnTo>
                  <a:lnTo>
                    <a:pt x="123165" y="121425"/>
                  </a:lnTo>
                  <a:lnTo>
                    <a:pt x="129310" y="124198"/>
                  </a:lnTo>
                  <a:lnTo>
                    <a:pt x="135746" y="123707"/>
                  </a:lnTo>
                  <a:lnTo>
                    <a:pt x="155638" y="1157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5401119" y="3124520"/>
              <a:ext cx="136871" cy="128786"/>
            </a:xfrm>
            <a:custGeom>
              <a:avLst/>
              <a:gdLst/>
              <a:ahLst/>
              <a:cxnLst/>
              <a:rect l="0" t="0" r="0" b="0"/>
              <a:pathLst>
                <a:path w="136871" h="128786">
                  <a:moveTo>
                    <a:pt x="0" y="34029"/>
                  </a:moveTo>
                  <a:lnTo>
                    <a:pt x="14654" y="77992"/>
                  </a:lnTo>
                  <a:lnTo>
                    <a:pt x="14449" y="82055"/>
                  </a:lnTo>
                  <a:lnTo>
                    <a:pt x="11972" y="82424"/>
                  </a:lnTo>
                  <a:lnTo>
                    <a:pt x="7981" y="80330"/>
                  </a:lnTo>
                  <a:lnTo>
                    <a:pt x="3548" y="65526"/>
                  </a:lnTo>
                  <a:lnTo>
                    <a:pt x="2365" y="55027"/>
                  </a:lnTo>
                  <a:lnTo>
                    <a:pt x="7290" y="34003"/>
                  </a:lnTo>
                  <a:lnTo>
                    <a:pt x="11879" y="23483"/>
                  </a:lnTo>
                  <a:lnTo>
                    <a:pt x="26337" y="8675"/>
                  </a:lnTo>
                  <a:lnTo>
                    <a:pt x="35105" y="3088"/>
                  </a:lnTo>
                  <a:lnTo>
                    <a:pt x="54207" y="0"/>
                  </a:lnTo>
                  <a:lnTo>
                    <a:pt x="74395" y="3697"/>
                  </a:lnTo>
                  <a:lnTo>
                    <a:pt x="95066" y="13139"/>
                  </a:lnTo>
                  <a:lnTo>
                    <a:pt x="109712" y="28254"/>
                  </a:lnTo>
                  <a:lnTo>
                    <a:pt x="128646" y="66553"/>
                  </a:lnTo>
                  <a:lnTo>
                    <a:pt x="136870" y="1287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5602214" y="2914295"/>
              <a:ext cx="125289" cy="366897"/>
            </a:xfrm>
            <a:custGeom>
              <a:avLst/>
              <a:gdLst/>
              <a:ahLst/>
              <a:cxnLst/>
              <a:rect l="0" t="0" r="0" b="0"/>
              <a:pathLst>
                <a:path w="125289" h="366897">
                  <a:moveTo>
                    <a:pt x="83175" y="254782"/>
                  </a:moveTo>
                  <a:lnTo>
                    <a:pt x="62931" y="210820"/>
                  </a:lnTo>
                  <a:lnTo>
                    <a:pt x="55641" y="206757"/>
                  </a:lnTo>
                  <a:lnTo>
                    <a:pt x="47271" y="206387"/>
                  </a:lnTo>
                  <a:lnTo>
                    <a:pt x="38182" y="208481"/>
                  </a:lnTo>
                  <a:lnTo>
                    <a:pt x="30953" y="213386"/>
                  </a:lnTo>
                  <a:lnTo>
                    <a:pt x="19800" y="228195"/>
                  </a:lnTo>
                  <a:lnTo>
                    <a:pt x="6945" y="256263"/>
                  </a:lnTo>
                  <a:lnTo>
                    <a:pt x="0" y="319073"/>
                  </a:lnTo>
                  <a:lnTo>
                    <a:pt x="1754" y="344187"/>
                  </a:lnTo>
                  <a:lnTo>
                    <a:pt x="10333" y="363148"/>
                  </a:lnTo>
                  <a:lnTo>
                    <a:pt x="15896" y="366800"/>
                  </a:lnTo>
                  <a:lnTo>
                    <a:pt x="21945" y="366896"/>
                  </a:lnTo>
                  <a:lnTo>
                    <a:pt x="28317" y="364619"/>
                  </a:lnTo>
                  <a:lnTo>
                    <a:pt x="41635" y="349612"/>
                  </a:lnTo>
                  <a:lnTo>
                    <a:pt x="59168" y="314855"/>
                  </a:lnTo>
                  <a:lnTo>
                    <a:pt x="75573" y="261189"/>
                  </a:lnTo>
                  <a:lnTo>
                    <a:pt x="88909" y="204359"/>
                  </a:lnTo>
                  <a:lnTo>
                    <a:pt x="92756" y="141140"/>
                  </a:lnTo>
                  <a:lnTo>
                    <a:pt x="93516" y="83246"/>
                  </a:lnTo>
                  <a:lnTo>
                    <a:pt x="92496" y="27919"/>
                  </a:lnTo>
                  <a:lnTo>
                    <a:pt x="88097" y="4216"/>
                  </a:lnTo>
                  <a:lnTo>
                    <a:pt x="85286" y="0"/>
                  </a:lnTo>
                  <a:lnTo>
                    <a:pt x="82243" y="700"/>
                  </a:lnTo>
                  <a:lnTo>
                    <a:pt x="79044" y="4675"/>
                  </a:lnTo>
                  <a:lnTo>
                    <a:pt x="73910" y="59149"/>
                  </a:lnTo>
                  <a:lnTo>
                    <a:pt x="76015" y="120516"/>
                  </a:lnTo>
                  <a:lnTo>
                    <a:pt x="81760" y="183027"/>
                  </a:lnTo>
                  <a:lnTo>
                    <a:pt x="91301" y="239265"/>
                  </a:lnTo>
                  <a:lnTo>
                    <a:pt x="107887" y="296239"/>
                  </a:lnTo>
                  <a:lnTo>
                    <a:pt x="114825" y="308303"/>
                  </a:lnTo>
                  <a:lnTo>
                    <a:pt x="125288" y="3179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5909215" y="3115333"/>
              <a:ext cx="176257" cy="148558"/>
            </a:xfrm>
            <a:custGeom>
              <a:avLst/>
              <a:gdLst/>
              <a:ahLst/>
              <a:cxnLst/>
              <a:rect l="0" t="0" r="0" b="0"/>
              <a:pathLst>
                <a:path w="176257" h="148558">
                  <a:moveTo>
                    <a:pt x="113085" y="64273"/>
                  </a:moveTo>
                  <a:lnTo>
                    <a:pt x="92842" y="20310"/>
                  </a:lnTo>
                  <a:lnTo>
                    <a:pt x="77182" y="6519"/>
                  </a:lnTo>
                  <a:lnTo>
                    <a:pt x="68093" y="1204"/>
                  </a:lnTo>
                  <a:lnTo>
                    <a:pt x="59694" y="0"/>
                  </a:lnTo>
                  <a:lnTo>
                    <a:pt x="44122" y="4901"/>
                  </a:lnTo>
                  <a:lnTo>
                    <a:pt x="22202" y="20815"/>
                  </a:lnTo>
                  <a:lnTo>
                    <a:pt x="6478" y="45937"/>
                  </a:lnTo>
                  <a:lnTo>
                    <a:pt x="0" y="81197"/>
                  </a:lnTo>
                  <a:lnTo>
                    <a:pt x="3669" y="115691"/>
                  </a:lnTo>
                  <a:lnTo>
                    <a:pt x="12204" y="134308"/>
                  </a:lnTo>
                  <a:lnTo>
                    <a:pt x="17755" y="142549"/>
                  </a:lnTo>
                  <a:lnTo>
                    <a:pt x="26135" y="146872"/>
                  </a:lnTo>
                  <a:lnTo>
                    <a:pt x="47925" y="148557"/>
                  </a:lnTo>
                  <a:lnTo>
                    <a:pt x="56777" y="145029"/>
                  </a:lnTo>
                  <a:lnTo>
                    <a:pt x="69732" y="131750"/>
                  </a:lnTo>
                  <a:lnTo>
                    <a:pt x="83602" y="98954"/>
                  </a:lnTo>
                  <a:lnTo>
                    <a:pt x="91534" y="55309"/>
                  </a:lnTo>
                  <a:lnTo>
                    <a:pt x="94038" y="57127"/>
                  </a:lnTo>
                  <a:lnTo>
                    <a:pt x="122302" y="112140"/>
                  </a:lnTo>
                  <a:lnTo>
                    <a:pt x="147401" y="128499"/>
                  </a:lnTo>
                  <a:lnTo>
                    <a:pt x="154680" y="130487"/>
                  </a:lnTo>
                  <a:lnTo>
                    <a:pt x="160702" y="130642"/>
                  </a:lnTo>
                  <a:lnTo>
                    <a:pt x="176256" y="1274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6096000" y="3141049"/>
              <a:ext cx="136871" cy="133314"/>
            </a:xfrm>
            <a:custGeom>
              <a:avLst/>
              <a:gdLst/>
              <a:ahLst/>
              <a:cxnLst/>
              <a:rect l="0" t="0" r="0" b="0"/>
              <a:pathLst>
                <a:path w="136871" h="133314">
                  <a:moveTo>
                    <a:pt x="0" y="38557"/>
                  </a:moveTo>
                  <a:lnTo>
                    <a:pt x="14654" y="97174"/>
                  </a:lnTo>
                  <a:lnTo>
                    <a:pt x="15618" y="102201"/>
                  </a:lnTo>
                  <a:lnTo>
                    <a:pt x="15092" y="102043"/>
                  </a:lnTo>
                  <a:lnTo>
                    <a:pt x="13571" y="98429"/>
                  </a:lnTo>
                  <a:lnTo>
                    <a:pt x="22381" y="46340"/>
                  </a:lnTo>
                  <a:lnTo>
                    <a:pt x="29835" y="22129"/>
                  </a:lnTo>
                  <a:lnTo>
                    <a:pt x="40946" y="3569"/>
                  </a:lnTo>
                  <a:lnTo>
                    <a:pt x="47184" y="24"/>
                  </a:lnTo>
                  <a:lnTo>
                    <a:pt x="53683" y="0"/>
                  </a:lnTo>
                  <a:lnTo>
                    <a:pt x="67143" y="6213"/>
                  </a:lnTo>
                  <a:lnTo>
                    <a:pt x="101836" y="35872"/>
                  </a:lnTo>
                  <a:lnTo>
                    <a:pt x="117261" y="61938"/>
                  </a:lnTo>
                  <a:lnTo>
                    <a:pt x="133480" y="114657"/>
                  </a:lnTo>
                  <a:lnTo>
                    <a:pt x="136870" y="1333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6222342" y="3158271"/>
              <a:ext cx="199377" cy="295077"/>
            </a:xfrm>
            <a:custGeom>
              <a:avLst/>
              <a:gdLst/>
              <a:ahLst/>
              <a:cxnLst/>
              <a:rect l="0" t="0" r="0" b="0"/>
              <a:pathLst>
                <a:path w="199377" h="295077">
                  <a:moveTo>
                    <a:pt x="157927" y="52920"/>
                  </a:moveTo>
                  <a:lnTo>
                    <a:pt x="157927" y="30564"/>
                  </a:lnTo>
                  <a:lnTo>
                    <a:pt x="151689" y="13348"/>
                  </a:lnTo>
                  <a:lnTo>
                    <a:pt x="146749" y="5482"/>
                  </a:lnTo>
                  <a:lnTo>
                    <a:pt x="139947" y="1408"/>
                  </a:lnTo>
                  <a:lnTo>
                    <a:pt x="123030" y="0"/>
                  </a:lnTo>
                  <a:lnTo>
                    <a:pt x="106932" y="6393"/>
                  </a:lnTo>
                  <a:lnTo>
                    <a:pt x="99364" y="11374"/>
                  </a:lnTo>
                  <a:lnTo>
                    <a:pt x="87835" y="26267"/>
                  </a:lnTo>
                  <a:lnTo>
                    <a:pt x="83123" y="35151"/>
                  </a:lnTo>
                  <a:lnTo>
                    <a:pt x="81007" y="57501"/>
                  </a:lnTo>
                  <a:lnTo>
                    <a:pt x="85136" y="80692"/>
                  </a:lnTo>
                  <a:lnTo>
                    <a:pt x="94770" y="98799"/>
                  </a:lnTo>
                  <a:lnTo>
                    <a:pt x="102954" y="103393"/>
                  </a:lnTo>
                  <a:lnTo>
                    <a:pt x="124526" y="105379"/>
                  </a:lnTo>
                  <a:lnTo>
                    <a:pt x="133320" y="101930"/>
                  </a:lnTo>
                  <a:lnTo>
                    <a:pt x="146211" y="88741"/>
                  </a:lnTo>
                  <a:lnTo>
                    <a:pt x="152456" y="86159"/>
                  </a:lnTo>
                  <a:lnTo>
                    <a:pt x="158959" y="86778"/>
                  </a:lnTo>
                  <a:lnTo>
                    <a:pt x="165634" y="89530"/>
                  </a:lnTo>
                  <a:lnTo>
                    <a:pt x="176170" y="101947"/>
                  </a:lnTo>
                  <a:lnTo>
                    <a:pt x="192466" y="138514"/>
                  </a:lnTo>
                  <a:lnTo>
                    <a:pt x="199043" y="201423"/>
                  </a:lnTo>
                  <a:lnTo>
                    <a:pt x="199376" y="215094"/>
                  </a:lnTo>
                  <a:lnTo>
                    <a:pt x="194919" y="225377"/>
                  </a:lnTo>
                  <a:lnTo>
                    <a:pt x="177487" y="239922"/>
                  </a:lnTo>
                  <a:lnTo>
                    <a:pt x="146955" y="254688"/>
                  </a:lnTo>
                  <a:lnTo>
                    <a:pt x="83490" y="262921"/>
                  </a:lnTo>
                  <a:lnTo>
                    <a:pt x="45014" y="272550"/>
                  </a:lnTo>
                  <a:lnTo>
                    <a:pt x="0" y="2950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6466692" y="3053264"/>
              <a:ext cx="166262" cy="252685"/>
            </a:xfrm>
            <a:custGeom>
              <a:avLst/>
              <a:gdLst/>
              <a:ahLst/>
              <a:cxnLst/>
              <a:rect l="0" t="0" r="0" b="0"/>
              <a:pathLst>
                <a:path w="166262" h="252685">
                  <a:moveTo>
                    <a:pt x="8334" y="0"/>
                  </a:moveTo>
                  <a:lnTo>
                    <a:pt x="0" y="37478"/>
                  </a:lnTo>
                  <a:lnTo>
                    <a:pt x="1575" y="75445"/>
                  </a:lnTo>
                  <a:lnTo>
                    <a:pt x="6999" y="130196"/>
                  </a:lnTo>
                  <a:lnTo>
                    <a:pt x="7938" y="172068"/>
                  </a:lnTo>
                  <a:lnTo>
                    <a:pt x="10409" y="179052"/>
                  </a:lnTo>
                  <a:lnTo>
                    <a:pt x="14397" y="181369"/>
                  </a:lnTo>
                  <a:lnTo>
                    <a:pt x="72475" y="164470"/>
                  </a:lnTo>
                  <a:lnTo>
                    <a:pt x="103378" y="154277"/>
                  </a:lnTo>
                  <a:lnTo>
                    <a:pt x="118037" y="141097"/>
                  </a:lnTo>
                  <a:lnTo>
                    <a:pt x="123583" y="132669"/>
                  </a:lnTo>
                  <a:lnTo>
                    <a:pt x="126626" y="110827"/>
                  </a:lnTo>
                  <a:lnTo>
                    <a:pt x="125800" y="98451"/>
                  </a:lnTo>
                  <a:lnTo>
                    <a:pt x="121739" y="91370"/>
                  </a:lnTo>
                  <a:lnTo>
                    <a:pt x="115523" y="87820"/>
                  </a:lnTo>
                  <a:lnTo>
                    <a:pt x="107869" y="86622"/>
                  </a:lnTo>
                  <a:lnTo>
                    <a:pt x="100427" y="88164"/>
                  </a:lnTo>
                  <a:lnTo>
                    <a:pt x="85918" y="96116"/>
                  </a:lnTo>
                  <a:lnTo>
                    <a:pt x="81114" y="103852"/>
                  </a:lnTo>
                  <a:lnTo>
                    <a:pt x="75776" y="124925"/>
                  </a:lnTo>
                  <a:lnTo>
                    <a:pt x="78359" y="157507"/>
                  </a:lnTo>
                  <a:lnTo>
                    <a:pt x="90882" y="198789"/>
                  </a:lnTo>
                  <a:lnTo>
                    <a:pt x="101954" y="215472"/>
                  </a:lnTo>
                  <a:lnTo>
                    <a:pt x="132519" y="238018"/>
                  </a:lnTo>
                  <a:lnTo>
                    <a:pt x="166261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6674422" y="3116435"/>
              <a:ext cx="116926" cy="168457"/>
            </a:xfrm>
            <a:custGeom>
              <a:avLst/>
              <a:gdLst/>
              <a:ahLst/>
              <a:cxnLst/>
              <a:rect l="0" t="0" r="0" b="0"/>
              <a:pathLst>
                <a:path w="116926" h="168457">
                  <a:moveTo>
                    <a:pt x="95401" y="0"/>
                  </a:moveTo>
                  <a:lnTo>
                    <a:pt x="51439" y="20243"/>
                  </a:lnTo>
                  <a:lnTo>
                    <a:pt x="4608" y="59898"/>
                  </a:lnTo>
                  <a:lnTo>
                    <a:pt x="948" y="68008"/>
                  </a:lnTo>
                  <a:lnTo>
                    <a:pt x="0" y="86378"/>
                  </a:lnTo>
                  <a:lnTo>
                    <a:pt x="4894" y="92680"/>
                  </a:lnTo>
                  <a:lnTo>
                    <a:pt x="22811" y="99683"/>
                  </a:lnTo>
                  <a:lnTo>
                    <a:pt x="82824" y="107667"/>
                  </a:lnTo>
                  <a:lnTo>
                    <a:pt x="94035" y="110382"/>
                  </a:lnTo>
                  <a:lnTo>
                    <a:pt x="102679" y="115702"/>
                  </a:lnTo>
                  <a:lnTo>
                    <a:pt x="115403" y="130972"/>
                  </a:lnTo>
                  <a:lnTo>
                    <a:pt x="116925" y="138787"/>
                  </a:lnTo>
                  <a:lnTo>
                    <a:pt x="115599" y="146337"/>
                  </a:lnTo>
                  <a:lnTo>
                    <a:pt x="112376" y="153710"/>
                  </a:lnTo>
                  <a:lnTo>
                    <a:pt x="105548" y="158625"/>
                  </a:lnTo>
                  <a:lnTo>
                    <a:pt x="73581" y="165543"/>
                  </a:lnTo>
                  <a:lnTo>
                    <a:pt x="27097" y="167880"/>
                  </a:lnTo>
                  <a:lnTo>
                    <a:pt x="645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7050127" y="3137166"/>
              <a:ext cx="182951" cy="168942"/>
            </a:xfrm>
            <a:custGeom>
              <a:avLst/>
              <a:gdLst/>
              <a:ahLst/>
              <a:cxnLst/>
              <a:rect l="0" t="0" r="0" b="0"/>
              <a:pathLst>
                <a:path w="182951" h="168942">
                  <a:moveTo>
                    <a:pt x="109251" y="74025"/>
                  </a:moveTo>
                  <a:lnTo>
                    <a:pt x="90123" y="21320"/>
                  </a:lnTo>
                  <a:lnTo>
                    <a:pt x="78913" y="5367"/>
                  </a:lnTo>
                  <a:lnTo>
                    <a:pt x="71478" y="1347"/>
                  </a:lnTo>
                  <a:lnTo>
                    <a:pt x="53859" y="0"/>
                  </a:lnTo>
                  <a:lnTo>
                    <a:pt x="37449" y="6420"/>
                  </a:lnTo>
                  <a:lnTo>
                    <a:pt x="29798" y="11408"/>
                  </a:lnTo>
                  <a:lnTo>
                    <a:pt x="18176" y="29427"/>
                  </a:lnTo>
                  <a:lnTo>
                    <a:pt x="1184" y="73535"/>
                  </a:lnTo>
                  <a:lnTo>
                    <a:pt x="0" y="94864"/>
                  </a:lnTo>
                  <a:lnTo>
                    <a:pt x="8772" y="137153"/>
                  </a:lnTo>
                  <a:lnTo>
                    <a:pt x="23978" y="163180"/>
                  </a:lnTo>
                  <a:lnTo>
                    <a:pt x="31346" y="167387"/>
                  </a:lnTo>
                  <a:lnTo>
                    <a:pt x="48890" y="168941"/>
                  </a:lnTo>
                  <a:lnTo>
                    <a:pt x="57312" y="165379"/>
                  </a:lnTo>
                  <a:lnTo>
                    <a:pt x="72909" y="152061"/>
                  </a:lnTo>
                  <a:lnTo>
                    <a:pt x="89255" y="124833"/>
                  </a:lnTo>
                  <a:lnTo>
                    <a:pt x="101507" y="94539"/>
                  </a:lnTo>
                  <a:lnTo>
                    <a:pt x="106427" y="90041"/>
                  </a:lnTo>
                  <a:lnTo>
                    <a:pt x="112049" y="89382"/>
                  </a:lnTo>
                  <a:lnTo>
                    <a:pt x="118135" y="91282"/>
                  </a:lnTo>
                  <a:lnTo>
                    <a:pt x="128017" y="102752"/>
                  </a:lnTo>
                  <a:lnTo>
                    <a:pt x="155959" y="146395"/>
                  </a:lnTo>
                  <a:lnTo>
                    <a:pt x="182950" y="168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7281466" y="3148020"/>
              <a:ext cx="77954" cy="134030"/>
            </a:xfrm>
            <a:custGeom>
              <a:avLst/>
              <a:gdLst/>
              <a:ahLst/>
              <a:cxnLst/>
              <a:rect l="0" t="0" r="0" b="0"/>
              <a:pathLst>
                <a:path w="77954" h="134030">
                  <a:moveTo>
                    <a:pt x="4254" y="63171"/>
                  </a:moveTo>
                  <a:lnTo>
                    <a:pt x="7374" y="117316"/>
                  </a:lnTo>
                  <a:lnTo>
                    <a:pt x="9843" y="130853"/>
                  </a:lnTo>
                  <a:lnTo>
                    <a:pt x="11490" y="134029"/>
                  </a:lnTo>
                  <a:lnTo>
                    <a:pt x="13319" y="121959"/>
                  </a:lnTo>
                  <a:lnTo>
                    <a:pt x="3137" y="70003"/>
                  </a:lnTo>
                  <a:lnTo>
                    <a:pt x="0" y="57197"/>
                  </a:lnTo>
                  <a:lnTo>
                    <a:pt x="2753" y="33610"/>
                  </a:lnTo>
                  <a:lnTo>
                    <a:pt x="6763" y="22407"/>
                  </a:lnTo>
                  <a:lnTo>
                    <a:pt x="14115" y="14938"/>
                  </a:lnTo>
                  <a:lnTo>
                    <a:pt x="34763" y="6639"/>
                  </a:lnTo>
                  <a:lnTo>
                    <a:pt x="7795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7394286" y="3190619"/>
              <a:ext cx="81274" cy="146915"/>
            </a:xfrm>
            <a:custGeom>
              <a:avLst/>
              <a:gdLst/>
              <a:ahLst/>
              <a:cxnLst/>
              <a:rect l="0" t="0" r="0" b="0"/>
              <a:pathLst>
                <a:path w="81274" h="146915">
                  <a:moveTo>
                    <a:pt x="7248" y="62686"/>
                  </a:moveTo>
                  <a:lnTo>
                    <a:pt x="59952" y="43558"/>
                  </a:lnTo>
                  <a:lnTo>
                    <a:pt x="75906" y="32348"/>
                  </a:lnTo>
                  <a:lnTo>
                    <a:pt x="79925" y="24913"/>
                  </a:lnTo>
                  <a:lnTo>
                    <a:pt x="81273" y="7294"/>
                  </a:lnTo>
                  <a:lnTo>
                    <a:pt x="76485" y="2361"/>
                  </a:lnTo>
                  <a:lnTo>
                    <a:pt x="68614" y="243"/>
                  </a:lnTo>
                  <a:lnTo>
                    <a:pt x="58686" y="0"/>
                  </a:lnTo>
                  <a:lnTo>
                    <a:pt x="38299" y="5970"/>
                  </a:lnTo>
                  <a:lnTo>
                    <a:pt x="27948" y="10838"/>
                  </a:lnTo>
                  <a:lnTo>
                    <a:pt x="13328" y="25605"/>
                  </a:lnTo>
                  <a:lnTo>
                    <a:pt x="4101" y="45036"/>
                  </a:lnTo>
                  <a:lnTo>
                    <a:pt x="0" y="69270"/>
                  </a:lnTo>
                  <a:lnTo>
                    <a:pt x="4416" y="92518"/>
                  </a:lnTo>
                  <a:lnTo>
                    <a:pt x="20056" y="122218"/>
                  </a:lnTo>
                  <a:lnTo>
                    <a:pt x="26316" y="130450"/>
                  </a:lnTo>
                  <a:lnTo>
                    <a:pt x="45748" y="139597"/>
                  </a:lnTo>
                  <a:lnTo>
                    <a:pt x="80947" y="1469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7678106" y="3177242"/>
              <a:ext cx="92252" cy="149764"/>
            </a:xfrm>
            <a:custGeom>
              <a:avLst/>
              <a:gdLst/>
              <a:ahLst/>
              <a:cxnLst/>
              <a:rect l="0" t="0" r="0" b="0"/>
              <a:pathLst>
                <a:path w="92252" h="149764">
                  <a:moveTo>
                    <a:pt x="18225" y="86592"/>
                  </a:moveTo>
                  <a:lnTo>
                    <a:pt x="62188" y="66348"/>
                  </a:lnTo>
                  <a:lnTo>
                    <a:pt x="86884" y="47189"/>
                  </a:lnTo>
                  <a:lnTo>
                    <a:pt x="90904" y="39266"/>
                  </a:lnTo>
                  <a:lnTo>
                    <a:pt x="92251" y="21105"/>
                  </a:lnTo>
                  <a:lnTo>
                    <a:pt x="88633" y="13688"/>
                  </a:lnTo>
                  <a:lnTo>
                    <a:pt x="75254" y="2328"/>
                  </a:lnTo>
                  <a:lnTo>
                    <a:pt x="66773" y="0"/>
                  </a:lnTo>
                  <a:lnTo>
                    <a:pt x="47991" y="533"/>
                  </a:lnTo>
                  <a:lnTo>
                    <a:pt x="31065" y="7789"/>
                  </a:lnTo>
                  <a:lnTo>
                    <a:pt x="23276" y="13000"/>
                  </a:lnTo>
                  <a:lnTo>
                    <a:pt x="11502" y="28148"/>
                  </a:lnTo>
                  <a:lnTo>
                    <a:pt x="3539" y="47748"/>
                  </a:lnTo>
                  <a:lnTo>
                    <a:pt x="0" y="72058"/>
                  </a:lnTo>
                  <a:lnTo>
                    <a:pt x="4666" y="92220"/>
                  </a:lnTo>
                  <a:lnTo>
                    <a:pt x="26725" y="124228"/>
                  </a:lnTo>
                  <a:lnTo>
                    <a:pt x="52329" y="140377"/>
                  </a:lnTo>
                  <a:lnTo>
                    <a:pt x="91925" y="1497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7860986" y="3209209"/>
              <a:ext cx="193315" cy="358280"/>
            </a:xfrm>
            <a:custGeom>
              <a:avLst/>
              <a:gdLst/>
              <a:ahLst/>
              <a:cxnLst/>
              <a:rect l="0" t="0" r="0" b="0"/>
              <a:pathLst>
                <a:path w="193315" h="358280">
                  <a:moveTo>
                    <a:pt x="77501" y="75682"/>
                  </a:moveTo>
                  <a:lnTo>
                    <a:pt x="83567" y="43230"/>
                  </a:lnTo>
                  <a:lnTo>
                    <a:pt x="80977" y="22654"/>
                  </a:lnTo>
                  <a:lnTo>
                    <a:pt x="76309" y="14594"/>
                  </a:lnTo>
                  <a:lnTo>
                    <a:pt x="61763" y="2518"/>
                  </a:lnTo>
                  <a:lnTo>
                    <a:pt x="52972" y="0"/>
                  </a:lnTo>
                  <a:lnTo>
                    <a:pt x="33843" y="321"/>
                  </a:lnTo>
                  <a:lnTo>
                    <a:pt x="26169" y="4384"/>
                  </a:lnTo>
                  <a:lnTo>
                    <a:pt x="14523" y="18258"/>
                  </a:lnTo>
                  <a:lnTo>
                    <a:pt x="1389" y="45799"/>
                  </a:lnTo>
                  <a:lnTo>
                    <a:pt x="0" y="65910"/>
                  </a:lnTo>
                  <a:lnTo>
                    <a:pt x="1267" y="76186"/>
                  </a:lnTo>
                  <a:lnTo>
                    <a:pt x="5621" y="84207"/>
                  </a:lnTo>
                  <a:lnTo>
                    <a:pt x="19818" y="96238"/>
                  </a:lnTo>
                  <a:lnTo>
                    <a:pt x="28517" y="97575"/>
                  </a:lnTo>
                  <a:lnTo>
                    <a:pt x="67695" y="92268"/>
                  </a:lnTo>
                  <a:lnTo>
                    <a:pt x="77982" y="93758"/>
                  </a:lnTo>
                  <a:lnTo>
                    <a:pt x="83671" y="99431"/>
                  </a:lnTo>
                  <a:lnTo>
                    <a:pt x="86294" y="107892"/>
                  </a:lnTo>
                  <a:lnTo>
                    <a:pt x="95036" y="169568"/>
                  </a:lnTo>
                  <a:lnTo>
                    <a:pt x="97515" y="217884"/>
                  </a:lnTo>
                  <a:lnTo>
                    <a:pt x="98249" y="269244"/>
                  </a:lnTo>
                  <a:lnTo>
                    <a:pt x="98466" y="320337"/>
                  </a:lnTo>
                  <a:lnTo>
                    <a:pt x="97361" y="357442"/>
                  </a:lnTo>
                  <a:lnTo>
                    <a:pt x="95420" y="358279"/>
                  </a:lnTo>
                  <a:lnTo>
                    <a:pt x="92957" y="355327"/>
                  </a:lnTo>
                  <a:lnTo>
                    <a:pt x="93654" y="351019"/>
                  </a:lnTo>
                  <a:lnTo>
                    <a:pt x="100668" y="339994"/>
                  </a:lnTo>
                  <a:lnTo>
                    <a:pt x="161299" y="294300"/>
                  </a:lnTo>
                  <a:lnTo>
                    <a:pt x="193314" y="2757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8030471" y="3242777"/>
              <a:ext cx="133003" cy="112460"/>
            </a:xfrm>
            <a:custGeom>
              <a:avLst/>
              <a:gdLst/>
              <a:ahLst/>
              <a:cxnLst/>
              <a:rect l="0" t="0" r="0" b="0"/>
              <a:pathLst>
                <a:path w="133003" h="112460">
                  <a:moveTo>
                    <a:pt x="13301" y="10528"/>
                  </a:moveTo>
                  <a:lnTo>
                    <a:pt x="2123" y="21707"/>
                  </a:lnTo>
                  <a:lnTo>
                    <a:pt x="0" y="29679"/>
                  </a:lnTo>
                  <a:lnTo>
                    <a:pt x="761" y="51015"/>
                  </a:lnTo>
                  <a:lnTo>
                    <a:pt x="13355" y="83745"/>
                  </a:lnTo>
                  <a:lnTo>
                    <a:pt x="28532" y="98831"/>
                  </a:lnTo>
                  <a:lnTo>
                    <a:pt x="48146" y="108266"/>
                  </a:lnTo>
                  <a:lnTo>
                    <a:pt x="72462" y="112459"/>
                  </a:lnTo>
                  <a:lnTo>
                    <a:pt x="92626" y="108083"/>
                  </a:lnTo>
                  <a:lnTo>
                    <a:pt x="101280" y="103641"/>
                  </a:lnTo>
                  <a:lnTo>
                    <a:pt x="114014" y="89346"/>
                  </a:lnTo>
                  <a:lnTo>
                    <a:pt x="131721" y="51574"/>
                  </a:lnTo>
                  <a:lnTo>
                    <a:pt x="133002" y="31111"/>
                  </a:lnTo>
                  <a:lnTo>
                    <a:pt x="1291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8226934" y="3263508"/>
              <a:ext cx="164279" cy="119444"/>
            </a:xfrm>
            <a:custGeom>
              <a:avLst/>
              <a:gdLst/>
              <a:ahLst/>
              <a:cxnLst/>
              <a:rect l="0" t="0" r="0" b="0"/>
              <a:pathLst>
                <a:path w="164279" h="119444">
                  <a:moveTo>
                    <a:pt x="69522" y="74025"/>
                  </a:moveTo>
                  <a:lnTo>
                    <a:pt x="75111" y="57258"/>
                  </a:lnTo>
                  <a:lnTo>
                    <a:pt x="74736" y="39667"/>
                  </a:lnTo>
                  <a:lnTo>
                    <a:pt x="69499" y="21320"/>
                  </a:lnTo>
                  <a:lnTo>
                    <a:pt x="59374" y="5367"/>
                  </a:lnTo>
                  <a:lnTo>
                    <a:pt x="52228" y="1347"/>
                  </a:lnTo>
                  <a:lnTo>
                    <a:pt x="34929" y="0"/>
                  </a:lnTo>
                  <a:lnTo>
                    <a:pt x="26573" y="3618"/>
                  </a:lnTo>
                  <a:lnTo>
                    <a:pt x="11049" y="16997"/>
                  </a:lnTo>
                  <a:lnTo>
                    <a:pt x="2590" y="37761"/>
                  </a:lnTo>
                  <a:lnTo>
                    <a:pt x="0" y="61417"/>
                  </a:lnTo>
                  <a:lnTo>
                    <a:pt x="2748" y="83629"/>
                  </a:lnTo>
                  <a:lnTo>
                    <a:pt x="10989" y="102080"/>
                  </a:lnTo>
                  <a:lnTo>
                    <a:pt x="16462" y="110276"/>
                  </a:lnTo>
                  <a:lnTo>
                    <a:pt x="23620" y="114570"/>
                  </a:lnTo>
                  <a:lnTo>
                    <a:pt x="40932" y="116222"/>
                  </a:lnTo>
                  <a:lnTo>
                    <a:pt x="48122" y="112685"/>
                  </a:lnTo>
                  <a:lnTo>
                    <a:pt x="59231" y="99396"/>
                  </a:lnTo>
                  <a:lnTo>
                    <a:pt x="69829" y="60883"/>
                  </a:lnTo>
                  <a:lnTo>
                    <a:pt x="74405" y="59414"/>
                  </a:lnTo>
                  <a:lnTo>
                    <a:pt x="79796" y="60775"/>
                  </a:lnTo>
                  <a:lnTo>
                    <a:pt x="84561" y="65192"/>
                  </a:lnTo>
                  <a:lnTo>
                    <a:pt x="109876" y="101631"/>
                  </a:lnTo>
                  <a:lnTo>
                    <a:pt x="135291" y="117430"/>
                  </a:lnTo>
                  <a:lnTo>
                    <a:pt x="142614" y="119340"/>
                  </a:lnTo>
                  <a:lnTo>
                    <a:pt x="148665" y="119443"/>
                  </a:lnTo>
                  <a:lnTo>
                    <a:pt x="164278" y="1161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8433413" y="3116435"/>
              <a:ext cx="10443" cy="263213"/>
            </a:xfrm>
            <a:custGeom>
              <a:avLst/>
              <a:gdLst/>
              <a:ahLst/>
              <a:cxnLst/>
              <a:rect l="0" t="0" r="0" b="0"/>
              <a:pathLst>
                <a:path w="10443" h="263213">
                  <a:moveTo>
                    <a:pt x="10442" y="0"/>
                  </a:moveTo>
                  <a:lnTo>
                    <a:pt x="1377" y="58617"/>
                  </a:lnTo>
                  <a:lnTo>
                    <a:pt x="203" y="121196"/>
                  </a:lnTo>
                  <a:lnTo>
                    <a:pt x="0" y="172520"/>
                  </a:lnTo>
                  <a:lnTo>
                    <a:pt x="3050" y="232906"/>
                  </a:lnTo>
                  <a:lnTo>
                    <a:pt x="10442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8559669" y="342176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389554" y="284269"/>
            <a:ext cx="1568747" cy="473763"/>
            <a:chOff x="389554" y="284269"/>
            <a:chExt cx="1568747" cy="473763"/>
          </a:xfrm>
        </p:grpSpPr>
        <p:sp>
          <p:nvSpPr>
            <p:cNvPr id="2" name="Freeform 1"/>
            <p:cNvSpPr/>
            <p:nvPr/>
          </p:nvSpPr>
          <p:spPr>
            <a:xfrm>
              <a:off x="589595" y="326383"/>
              <a:ext cx="31587" cy="284270"/>
            </a:xfrm>
            <a:custGeom>
              <a:avLst/>
              <a:gdLst/>
              <a:ahLst/>
              <a:cxnLst/>
              <a:rect l="0" t="0" r="0" b="0"/>
              <a:pathLst>
                <a:path w="31587" h="284270">
                  <a:moveTo>
                    <a:pt x="0" y="0"/>
                  </a:moveTo>
                  <a:lnTo>
                    <a:pt x="0" y="57264"/>
                  </a:lnTo>
                  <a:lnTo>
                    <a:pt x="0" y="106654"/>
                  </a:lnTo>
                  <a:lnTo>
                    <a:pt x="3120" y="155214"/>
                  </a:lnTo>
                  <a:lnTo>
                    <a:pt x="14655" y="207954"/>
                  </a:lnTo>
                  <a:lnTo>
                    <a:pt x="23334" y="264962"/>
                  </a:lnTo>
                  <a:lnTo>
                    <a:pt x="31586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89554" y="284269"/>
              <a:ext cx="410612" cy="31586"/>
            </a:xfrm>
            <a:custGeom>
              <a:avLst/>
              <a:gdLst/>
              <a:ahLst/>
              <a:cxnLst/>
              <a:rect l="0" t="0" r="0" b="0"/>
              <a:pathLst>
                <a:path w="410612" h="31586">
                  <a:moveTo>
                    <a:pt x="410611" y="0"/>
                  </a:moveTo>
                  <a:lnTo>
                    <a:pt x="353347" y="8333"/>
                  </a:lnTo>
                  <a:lnTo>
                    <a:pt x="303957" y="12998"/>
                  </a:lnTo>
                  <a:lnTo>
                    <a:pt x="252278" y="18669"/>
                  </a:lnTo>
                  <a:lnTo>
                    <a:pt x="196802" y="20349"/>
                  </a:lnTo>
                  <a:lnTo>
                    <a:pt x="139030" y="20847"/>
                  </a:lnTo>
                  <a:lnTo>
                    <a:pt x="87987" y="24114"/>
                  </a:lnTo>
                  <a:lnTo>
                    <a:pt x="28819" y="3011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33558" y="515896"/>
              <a:ext cx="87665" cy="119322"/>
            </a:xfrm>
            <a:custGeom>
              <a:avLst/>
              <a:gdLst/>
              <a:ahLst/>
              <a:cxnLst/>
              <a:rect l="0" t="0" r="0" b="0"/>
              <a:pathLst>
                <a:path w="87665" h="119322">
                  <a:moveTo>
                    <a:pt x="3436" y="31585"/>
                  </a:moveTo>
                  <a:lnTo>
                    <a:pt x="21395" y="86630"/>
                  </a:lnTo>
                  <a:lnTo>
                    <a:pt x="28185" y="111422"/>
                  </a:lnTo>
                  <a:lnTo>
                    <a:pt x="28125" y="117565"/>
                  </a:lnTo>
                  <a:lnTo>
                    <a:pt x="25744" y="119321"/>
                  </a:lnTo>
                  <a:lnTo>
                    <a:pt x="21818" y="118152"/>
                  </a:lnTo>
                  <a:lnTo>
                    <a:pt x="14335" y="107494"/>
                  </a:lnTo>
                  <a:lnTo>
                    <a:pt x="0" y="72056"/>
                  </a:lnTo>
                  <a:lnTo>
                    <a:pt x="598" y="36038"/>
                  </a:lnTo>
                  <a:lnTo>
                    <a:pt x="6224" y="26365"/>
                  </a:lnTo>
                  <a:lnTo>
                    <a:pt x="24952" y="12498"/>
                  </a:lnTo>
                  <a:lnTo>
                    <a:pt x="8766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37036" y="536953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3119" y="42692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905450" y="44219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049799" y="504006"/>
              <a:ext cx="150450" cy="106752"/>
            </a:xfrm>
            <a:custGeom>
              <a:avLst/>
              <a:gdLst/>
              <a:ahLst/>
              <a:cxnLst/>
              <a:rect l="0" t="0" r="0" b="0"/>
              <a:pathLst>
                <a:path w="150450" h="106752">
                  <a:moveTo>
                    <a:pt x="87278" y="54004"/>
                  </a:moveTo>
                  <a:lnTo>
                    <a:pt x="77703" y="29957"/>
                  </a:lnTo>
                  <a:lnTo>
                    <a:pt x="67035" y="15630"/>
                  </a:lnTo>
                  <a:lnTo>
                    <a:pt x="42286" y="0"/>
                  </a:lnTo>
                  <a:lnTo>
                    <a:pt x="33887" y="454"/>
                  </a:lnTo>
                  <a:lnTo>
                    <a:pt x="18315" y="10317"/>
                  </a:lnTo>
                  <a:lnTo>
                    <a:pt x="6715" y="29518"/>
                  </a:lnTo>
                  <a:lnTo>
                    <a:pt x="0" y="52480"/>
                  </a:lnTo>
                  <a:lnTo>
                    <a:pt x="915" y="74384"/>
                  </a:lnTo>
                  <a:lnTo>
                    <a:pt x="8340" y="92697"/>
                  </a:lnTo>
                  <a:lnTo>
                    <a:pt x="13596" y="100856"/>
                  </a:lnTo>
                  <a:lnTo>
                    <a:pt x="21779" y="105126"/>
                  </a:lnTo>
                  <a:lnTo>
                    <a:pt x="43350" y="106751"/>
                  </a:lnTo>
                  <a:lnTo>
                    <a:pt x="52143" y="103206"/>
                  </a:lnTo>
                  <a:lnTo>
                    <a:pt x="65034" y="89910"/>
                  </a:lnTo>
                  <a:lnTo>
                    <a:pt x="72448" y="86130"/>
                  </a:lnTo>
                  <a:lnTo>
                    <a:pt x="90046" y="85050"/>
                  </a:lnTo>
                  <a:lnTo>
                    <a:pt x="106446" y="91589"/>
                  </a:lnTo>
                  <a:lnTo>
                    <a:pt x="121533" y="99954"/>
                  </a:lnTo>
                  <a:lnTo>
                    <a:pt x="150449" y="106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215716" y="493981"/>
              <a:ext cx="114177" cy="106144"/>
            </a:xfrm>
            <a:custGeom>
              <a:avLst/>
              <a:gdLst/>
              <a:ahLst/>
              <a:cxnLst/>
              <a:rect l="0" t="0" r="0" b="0"/>
              <a:pathLst>
                <a:path w="114177" h="106144">
                  <a:moveTo>
                    <a:pt x="5589" y="42972"/>
                  </a:moveTo>
                  <a:lnTo>
                    <a:pt x="0" y="59739"/>
                  </a:lnTo>
                  <a:lnTo>
                    <a:pt x="3495" y="77330"/>
                  </a:lnTo>
                  <a:lnTo>
                    <a:pt x="7703" y="86934"/>
                  </a:lnTo>
                  <a:lnTo>
                    <a:pt x="9338" y="88658"/>
                  </a:lnTo>
                  <a:lnTo>
                    <a:pt x="6050" y="69897"/>
                  </a:lnTo>
                  <a:lnTo>
                    <a:pt x="6" y="41591"/>
                  </a:lnTo>
                  <a:lnTo>
                    <a:pt x="2328" y="21301"/>
                  </a:lnTo>
                  <a:lnTo>
                    <a:pt x="6925" y="13317"/>
                  </a:lnTo>
                  <a:lnTo>
                    <a:pt x="21391" y="1326"/>
                  </a:lnTo>
                  <a:lnTo>
                    <a:pt x="30161" y="0"/>
                  </a:lnTo>
                  <a:lnTo>
                    <a:pt x="49265" y="4766"/>
                  </a:lnTo>
                  <a:lnTo>
                    <a:pt x="74162" y="20603"/>
                  </a:lnTo>
                  <a:lnTo>
                    <a:pt x="96357" y="45703"/>
                  </a:lnTo>
                  <a:lnTo>
                    <a:pt x="112162" y="75367"/>
                  </a:lnTo>
                  <a:lnTo>
                    <a:pt x="114176" y="89735"/>
                  </a:lnTo>
                  <a:lnTo>
                    <a:pt x="110874" y="1061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368704" y="504736"/>
              <a:ext cx="181730" cy="253296"/>
            </a:xfrm>
            <a:custGeom>
              <a:avLst/>
              <a:gdLst/>
              <a:ahLst/>
              <a:cxnLst/>
              <a:rect l="0" t="0" r="0" b="0"/>
              <a:pathLst>
                <a:path w="181730" h="253296">
                  <a:moveTo>
                    <a:pt x="126342" y="74331"/>
                  </a:moveTo>
                  <a:lnTo>
                    <a:pt x="126342" y="51974"/>
                  </a:lnTo>
                  <a:lnTo>
                    <a:pt x="120103" y="34759"/>
                  </a:lnTo>
                  <a:lnTo>
                    <a:pt x="97034" y="4643"/>
                  </a:lnTo>
                  <a:lnTo>
                    <a:pt x="89256" y="966"/>
                  </a:lnTo>
                  <a:lnTo>
                    <a:pt x="71255" y="0"/>
                  </a:lnTo>
                  <a:lnTo>
                    <a:pt x="54676" y="6590"/>
                  </a:lnTo>
                  <a:lnTo>
                    <a:pt x="46979" y="11623"/>
                  </a:lnTo>
                  <a:lnTo>
                    <a:pt x="35308" y="26573"/>
                  </a:lnTo>
                  <a:lnTo>
                    <a:pt x="30557" y="35474"/>
                  </a:lnTo>
                  <a:lnTo>
                    <a:pt x="28399" y="54721"/>
                  </a:lnTo>
                  <a:lnTo>
                    <a:pt x="32509" y="74974"/>
                  </a:lnTo>
                  <a:lnTo>
                    <a:pt x="42135" y="95674"/>
                  </a:lnTo>
                  <a:lnTo>
                    <a:pt x="50317" y="101428"/>
                  </a:lnTo>
                  <a:lnTo>
                    <a:pt x="71886" y="104701"/>
                  </a:lnTo>
                  <a:lnTo>
                    <a:pt x="90831" y="99137"/>
                  </a:lnTo>
                  <a:lnTo>
                    <a:pt x="99159" y="94378"/>
                  </a:lnTo>
                  <a:lnTo>
                    <a:pt x="108220" y="94715"/>
                  </a:lnTo>
                  <a:lnTo>
                    <a:pt x="127646" y="104447"/>
                  </a:lnTo>
                  <a:lnTo>
                    <a:pt x="144859" y="126710"/>
                  </a:lnTo>
                  <a:lnTo>
                    <a:pt x="169384" y="183073"/>
                  </a:lnTo>
                  <a:lnTo>
                    <a:pt x="181729" y="219635"/>
                  </a:lnTo>
                  <a:lnTo>
                    <a:pt x="180814" y="229692"/>
                  </a:lnTo>
                  <a:lnTo>
                    <a:pt x="170439" y="247105"/>
                  </a:lnTo>
                  <a:lnTo>
                    <a:pt x="161589" y="251515"/>
                  </a:lnTo>
                  <a:lnTo>
                    <a:pt x="139278" y="253295"/>
                  </a:lnTo>
                  <a:lnTo>
                    <a:pt x="81425" y="241860"/>
                  </a:lnTo>
                  <a:lnTo>
                    <a:pt x="24414" y="227457"/>
                  </a:lnTo>
                  <a:lnTo>
                    <a:pt x="0" y="2322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558217" y="336911"/>
              <a:ext cx="200043" cy="336913"/>
            </a:xfrm>
            <a:custGeom>
              <a:avLst/>
              <a:gdLst/>
              <a:ahLst/>
              <a:cxnLst/>
              <a:rect l="0" t="0" r="0" b="0"/>
              <a:pathLst>
                <a:path w="200043" h="336913">
                  <a:moveTo>
                    <a:pt x="0" y="0"/>
                  </a:moveTo>
                  <a:lnTo>
                    <a:pt x="0" y="48931"/>
                  </a:lnTo>
                  <a:lnTo>
                    <a:pt x="3120" y="96777"/>
                  </a:lnTo>
                  <a:lnTo>
                    <a:pt x="14654" y="159757"/>
                  </a:lnTo>
                  <a:lnTo>
                    <a:pt x="19160" y="208643"/>
                  </a:lnTo>
                  <a:lnTo>
                    <a:pt x="20495" y="254583"/>
                  </a:lnTo>
                  <a:lnTo>
                    <a:pt x="23022" y="262139"/>
                  </a:lnTo>
                  <a:lnTo>
                    <a:pt x="27046" y="264837"/>
                  </a:lnTo>
                  <a:lnTo>
                    <a:pt x="85195" y="248654"/>
                  </a:lnTo>
                  <a:lnTo>
                    <a:pt x="140118" y="231559"/>
                  </a:lnTo>
                  <a:lnTo>
                    <a:pt x="153073" y="228072"/>
                  </a:lnTo>
                  <a:lnTo>
                    <a:pt x="162880" y="222238"/>
                  </a:lnTo>
                  <a:lnTo>
                    <a:pt x="176897" y="206397"/>
                  </a:lnTo>
                  <a:lnTo>
                    <a:pt x="178762" y="197260"/>
                  </a:lnTo>
                  <a:lnTo>
                    <a:pt x="174596" y="177749"/>
                  </a:lnTo>
                  <a:lnTo>
                    <a:pt x="169040" y="169972"/>
                  </a:lnTo>
                  <a:lnTo>
                    <a:pt x="153508" y="158211"/>
                  </a:lnTo>
                  <a:lnTo>
                    <a:pt x="134906" y="155324"/>
                  </a:lnTo>
                  <a:lnTo>
                    <a:pt x="114941" y="159110"/>
                  </a:lnTo>
                  <a:lnTo>
                    <a:pt x="94369" y="168592"/>
                  </a:lnTo>
                  <a:lnTo>
                    <a:pt x="79766" y="183725"/>
                  </a:lnTo>
                  <a:lnTo>
                    <a:pt x="74235" y="192673"/>
                  </a:lnTo>
                  <a:lnTo>
                    <a:pt x="71208" y="211975"/>
                  </a:lnTo>
                  <a:lnTo>
                    <a:pt x="78797" y="258551"/>
                  </a:lnTo>
                  <a:lnTo>
                    <a:pt x="91173" y="279078"/>
                  </a:lnTo>
                  <a:lnTo>
                    <a:pt x="127714" y="311320"/>
                  </a:lnTo>
                  <a:lnTo>
                    <a:pt x="173623" y="330644"/>
                  </a:lnTo>
                  <a:lnTo>
                    <a:pt x="200042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884601" y="505367"/>
              <a:ext cx="73700" cy="10530"/>
            </a:xfrm>
            <a:custGeom>
              <a:avLst/>
              <a:gdLst/>
              <a:ahLst/>
              <a:cxnLst/>
              <a:rect l="0" t="0" r="0" b="0"/>
              <a:pathLst>
                <a:path w="73700" h="10530">
                  <a:moveTo>
                    <a:pt x="73699" y="0"/>
                  </a:moveTo>
                  <a:lnTo>
                    <a:pt x="31007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335264" y="1322905"/>
            <a:ext cx="2403330" cy="336913"/>
            <a:chOff x="335264" y="1322905"/>
            <a:chExt cx="2403330" cy="336913"/>
          </a:xfrm>
        </p:grpSpPr>
        <p:sp>
          <p:nvSpPr>
            <p:cNvPr id="13" name="Freeform 12"/>
            <p:cNvSpPr/>
            <p:nvPr/>
          </p:nvSpPr>
          <p:spPr>
            <a:xfrm>
              <a:off x="335264" y="1330415"/>
              <a:ext cx="279409" cy="283955"/>
            </a:xfrm>
            <a:custGeom>
              <a:avLst/>
              <a:gdLst/>
              <a:ahLst/>
              <a:cxnLst/>
              <a:rect l="0" t="0" r="0" b="0"/>
              <a:pathLst>
                <a:path w="279409" h="283955">
                  <a:moveTo>
                    <a:pt x="160759" y="13547"/>
                  </a:moveTo>
                  <a:lnTo>
                    <a:pt x="143992" y="2369"/>
                  </a:lnTo>
                  <a:lnTo>
                    <a:pt x="123281" y="0"/>
                  </a:lnTo>
                  <a:lnTo>
                    <a:pt x="77447" y="8012"/>
                  </a:lnTo>
                  <a:lnTo>
                    <a:pt x="50806" y="23086"/>
                  </a:lnTo>
                  <a:lnTo>
                    <a:pt x="28095" y="47959"/>
                  </a:lnTo>
                  <a:lnTo>
                    <a:pt x="0" y="108552"/>
                  </a:lnTo>
                  <a:lnTo>
                    <a:pt x="173" y="151141"/>
                  </a:lnTo>
                  <a:lnTo>
                    <a:pt x="13222" y="189627"/>
                  </a:lnTo>
                  <a:lnTo>
                    <a:pt x="48509" y="244792"/>
                  </a:lnTo>
                  <a:lnTo>
                    <a:pt x="68756" y="263721"/>
                  </a:lnTo>
                  <a:lnTo>
                    <a:pt x="93353" y="276034"/>
                  </a:lnTo>
                  <a:lnTo>
                    <a:pt x="133508" y="283954"/>
                  </a:lnTo>
                  <a:lnTo>
                    <a:pt x="169453" y="280711"/>
                  </a:lnTo>
                  <a:lnTo>
                    <a:pt x="202329" y="266752"/>
                  </a:lnTo>
                  <a:lnTo>
                    <a:pt x="251342" y="227364"/>
                  </a:lnTo>
                  <a:lnTo>
                    <a:pt x="267277" y="200903"/>
                  </a:lnTo>
                  <a:lnTo>
                    <a:pt x="279408" y="170836"/>
                  </a:lnTo>
                  <a:lnTo>
                    <a:pt x="279232" y="128521"/>
                  </a:lnTo>
                  <a:lnTo>
                    <a:pt x="266183" y="90118"/>
                  </a:lnTo>
                  <a:lnTo>
                    <a:pt x="234015" y="46435"/>
                  </a:lnTo>
                  <a:lnTo>
                    <a:pt x="219054" y="32843"/>
                  </a:lnTo>
                  <a:lnTo>
                    <a:pt x="192070" y="19785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06552" y="1522947"/>
              <a:ext cx="94757" cy="115814"/>
            </a:xfrm>
            <a:custGeom>
              <a:avLst/>
              <a:gdLst/>
              <a:ahLst/>
              <a:cxnLst/>
              <a:rect l="0" t="0" r="0" b="0"/>
              <a:pathLst>
                <a:path w="94757" h="115814">
                  <a:moveTo>
                    <a:pt x="0" y="0"/>
                  </a:moveTo>
                  <a:lnTo>
                    <a:pt x="24046" y="17980"/>
                  </a:lnTo>
                  <a:lnTo>
                    <a:pt x="44299" y="44322"/>
                  </a:lnTo>
                  <a:lnTo>
                    <a:pt x="77001" y="95903"/>
                  </a:lnTo>
                  <a:lnTo>
                    <a:pt x="94756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87732" y="1501890"/>
              <a:ext cx="119759" cy="125992"/>
            </a:xfrm>
            <a:custGeom>
              <a:avLst/>
              <a:gdLst/>
              <a:ahLst/>
              <a:cxnLst/>
              <a:rect l="0" t="0" r="0" b="0"/>
              <a:pathLst>
                <a:path w="119759" h="125992">
                  <a:moveTo>
                    <a:pt x="8333" y="0"/>
                  </a:moveTo>
                  <a:lnTo>
                    <a:pt x="0" y="37478"/>
                  </a:lnTo>
                  <a:lnTo>
                    <a:pt x="1574" y="75445"/>
                  </a:lnTo>
                  <a:lnTo>
                    <a:pt x="7669" y="100212"/>
                  </a:lnTo>
                  <a:lnTo>
                    <a:pt x="18176" y="119018"/>
                  </a:lnTo>
                  <a:lnTo>
                    <a:pt x="26593" y="123799"/>
                  </a:lnTo>
                  <a:lnTo>
                    <a:pt x="48424" y="125991"/>
                  </a:lnTo>
                  <a:lnTo>
                    <a:pt x="81433" y="120649"/>
                  </a:lnTo>
                  <a:lnTo>
                    <a:pt x="99703" y="108604"/>
                  </a:lnTo>
                  <a:lnTo>
                    <a:pt x="107851" y="100478"/>
                  </a:lnTo>
                  <a:lnTo>
                    <a:pt x="116904" y="78972"/>
                  </a:lnTo>
                  <a:lnTo>
                    <a:pt x="119758" y="53816"/>
                  </a:lnTo>
                  <a:lnTo>
                    <a:pt x="117126" y="27037"/>
                  </a:lnTo>
                  <a:lnTo>
                    <a:pt x="113617" y="18025"/>
                  </a:lnTo>
                  <a:lnTo>
                    <a:pt x="108938" y="12017"/>
                  </a:lnTo>
                  <a:lnTo>
                    <a:pt x="9256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899343" y="1509734"/>
              <a:ext cx="175749" cy="115752"/>
            </a:xfrm>
            <a:custGeom>
              <a:avLst/>
              <a:gdLst/>
              <a:ahLst/>
              <a:cxnLst/>
              <a:rect l="0" t="0" r="0" b="0"/>
              <a:pathLst>
                <a:path w="175749" h="115752">
                  <a:moveTo>
                    <a:pt x="102048" y="65855"/>
                  </a:moveTo>
                  <a:lnTo>
                    <a:pt x="81805" y="21893"/>
                  </a:lnTo>
                  <a:lnTo>
                    <a:pt x="66145" y="8102"/>
                  </a:lnTo>
                  <a:lnTo>
                    <a:pt x="57056" y="2786"/>
                  </a:lnTo>
                  <a:lnTo>
                    <a:pt x="37598" y="0"/>
                  </a:lnTo>
                  <a:lnTo>
                    <a:pt x="27496" y="895"/>
                  </a:lnTo>
                  <a:lnTo>
                    <a:pt x="19591" y="5001"/>
                  </a:lnTo>
                  <a:lnTo>
                    <a:pt x="7689" y="18922"/>
                  </a:lnTo>
                  <a:lnTo>
                    <a:pt x="0" y="52079"/>
                  </a:lnTo>
                  <a:lnTo>
                    <a:pt x="4441" y="74940"/>
                  </a:lnTo>
                  <a:lnTo>
                    <a:pt x="20095" y="104422"/>
                  </a:lnTo>
                  <a:lnTo>
                    <a:pt x="26356" y="112623"/>
                  </a:lnTo>
                  <a:lnTo>
                    <a:pt x="34039" y="115751"/>
                  </a:lnTo>
                  <a:lnTo>
                    <a:pt x="42671" y="115497"/>
                  </a:lnTo>
                  <a:lnTo>
                    <a:pt x="51935" y="112988"/>
                  </a:lnTo>
                  <a:lnTo>
                    <a:pt x="59281" y="107805"/>
                  </a:lnTo>
                  <a:lnTo>
                    <a:pt x="70562" y="92689"/>
                  </a:lnTo>
                  <a:lnTo>
                    <a:pt x="77901" y="58858"/>
                  </a:lnTo>
                  <a:lnTo>
                    <a:pt x="81271" y="54171"/>
                  </a:lnTo>
                  <a:lnTo>
                    <a:pt x="85857" y="54556"/>
                  </a:lnTo>
                  <a:lnTo>
                    <a:pt x="138503" y="98991"/>
                  </a:lnTo>
                  <a:lnTo>
                    <a:pt x="175748" y="10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090500" y="1342341"/>
              <a:ext cx="131991" cy="302012"/>
            </a:xfrm>
            <a:custGeom>
              <a:avLst/>
              <a:gdLst/>
              <a:ahLst/>
              <a:cxnLst/>
              <a:rect l="0" t="0" r="0" b="0"/>
              <a:pathLst>
                <a:path w="131991" h="302012">
                  <a:moveTo>
                    <a:pt x="68819" y="233248"/>
                  </a:moveTo>
                  <a:lnTo>
                    <a:pt x="74408" y="216481"/>
                  </a:lnTo>
                  <a:lnTo>
                    <a:pt x="73715" y="209202"/>
                  </a:lnTo>
                  <a:lnTo>
                    <a:pt x="66705" y="194875"/>
                  </a:lnTo>
                  <a:lnTo>
                    <a:pt x="59221" y="190118"/>
                  </a:lnTo>
                  <a:lnTo>
                    <a:pt x="38427" y="184834"/>
                  </a:lnTo>
                  <a:lnTo>
                    <a:pt x="28670" y="185764"/>
                  </a:lnTo>
                  <a:lnTo>
                    <a:pt x="11591" y="193037"/>
                  </a:lnTo>
                  <a:lnTo>
                    <a:pt x="6100" y="201761"/>
                  </a:lnTo>
                  <a:lnTo>
                    <a:pt x="0" y="227053"/>
                  </a:lnTo>
                  <a:lnTo>
                    <a:pt x="2154" y="262998"/>
                  </a:lnTo>
                  <a:lnTo>
                    <a:pt x="10334" y="281955"/>
                  </a:lnTo>
                  <a:lnTo>
                    <a:pt x="15791" y="290286"/>
                  </a:lnTo>
                  <a:lnTo>
                    <a:pt x="24108" y="295840"/>
                  </a:lnTo>
                  <a:lnTo>
                    <a:pt x="45828" y="302011"/>
                  </a:lnTo>
                  <a:lnTo>
                    <a:pt x="55831" y="300147"/>
                  </a:lnTo>
                  <a:lnTo>
                    <a:pt x="73185" y="288717"/>
                  </a:lnTo>
                  <a:lnTo>
                    <a:pt x="85577" y="265700"/>
                  </a:lnTo>
                  <a:lnTo>
                    <a:pt x="103065" y="214442"/>
                  </a:lnTo>
                  <a:lnTo>
                    <a:pt x="102143" y="154881"/>
                  </a:lnTo>
                  <a:lnTo>
                    <a:pt x="100748" y="93723"/>
                  </a:lnTo>
                  <a:lnTo>
                    <a:pt x="98217" y="62442"/>
                  </a:lnTo>
                  <a:lnTo>
                    <a:pt x="76705" y="2698"/>
                  </a:lnTo>
                  <a:lnTo>
                    <a:pt x="72906" y="0"/>
                  </a:lnTo>
                  <a:lnTo>
                    <a:pt x="69204" y="2880"/>
                  </a:lnTo>
                  <a:lnTo>
                    <a:pt x="65566" y="9479"/>
                  </a:lnTo>
                  <a:lnTo>
                    <a:pt x="64643" y="26171"/>
                  </a:lnTo>
                  <a:lnTo>
                    <a:pt x="76674" y="84186"/>
                  </a:lnTo>
                  <a:lnTo>
                    <a:pt x="90041" y="138856"/>
                  </a:lnTo>
                  <a:lnTo>
                    <a:pt x="108615" y="199154"/>
                  </a:lnTo>
                  <a:lnTo>
                    <a:pt x="131990" y="2332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275132" y="1501890"/>
              <a:ext cx="105286" cy="108709"/>
            </a:xfrm>
            <a:custGeom>
              <a:avLst/>
              <a:gdLst/>
              <a:ahLst/>
              <a:cxnLst/>
              <a:rect l="0" t="0" r="0" b="0"/>
              <a:pathLst>
                <a:path w="105286" h="108709">
                  <a:moveTo>
                    <a:pt x="0" y="10528"/>
                  </a:moveTo>
                  <a:lnTo>
                    <a:pt x="19128" y="63233"/>
                  </a:lnTo>
                  <a:lnTo>
                    <a:pt x="45854" y="108708"/>
                  </a:lnTo>
                  <a:lnTo>
                    <a:pt x="42572" y="90051"/>
                  </a:lnTo>
                  <a:lnTo>
                    <a:pt x="27674" y="41494"/>
                  </a:lnTo>
                  <a:lnTo>
                    <a:pt x="28978" y="32342"/>
                  </a:lnTo>
                  <a:lnTo>
                    <a:pt x="39785" y="15934"/>
                  </a:lnTo>
                  <a:lnTo>
                    <a:pt x="59406" y="7082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454117" y="1512418"/>
              <a:ext cx="21058" cy="84229"/>
            </a:xfrm>
            <a:custGeom>
              <a:avLst/>
              <a:gdLst/>
              <a:ahLst/>
              <a:cxnLst/>
              <a:rect l="0" t="0" r="0" b="0"/>
              <a:pathLst>
                <a:path w="21058" h="84229">
                  <a:moveTo>
                    <a:pt x="0" y="0"/>
                  </a:moveTo>
                  <a:lnTo>
                    <a:pt x="3119" y="42692"/>
                  </a:lnTo>
                  <a:lnTo>
                    <a:pt x="11453" y="67632"/>
                  </a:lnTo>
                  <a:lnTo>
                    <a:pt x="21057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443588" y="1396605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561597" y="1322905"/>
              <a:ext cx="39920" cy="284271"/>
            </a:xfrm>
            <a:custGeom>
              <a:avLst/>
              <a:gdLst/>
              <a:ahLst/>
              <a:cxnLst/>
              <a:rect l="0" t="0" r="0" b="0"/>
              <a:pathLst>
                <a:path w="39920" h="284271">
                  <a:moveTo>
                    <a:pt x="8333" y="0"/>
                  </a:moveTo>
                  <a:lnTo>
                    <a:pt x="0" y="37478"/>
                  </a:lnTo>
                  <a:lnTo>
                    <a:pt x="3827" y="94491"/>
                  </a:lnTo>
                  <a:lnTo>
                    <a:pt x="6998" y="144851"/>
                  </a:lnTo>
                  <a:lnTo>
                    <a:pt x="16475" y="198628"/>
                  </a:lnTo>
                  <a:lnTo>
                    <a:pt x="33047" y="261409"/>
                  </a:lnTo>
                  <a:lnTo>
                    <a:pt x="39919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668135" y="1507581"/>
              <a:ext cx="175537" cy="123717"/>
            </a:xfrm>
            <a:custGeom>
              <a:avLst/>
              <a:gdLst/>
              <a:ahLst/>
              <a:cxnLst/>
              <a:rect l="0" t="0" r="0" b="0"/>
              <a:pathLst>
                <a:path w="175537" h="123717">
                  <a:moveTo>
                    <a:pt x="59723" y="57480"/>
                  </a:moveTo>
                  <a:lnTo>
                    <a:pt x="65312" y="40712"/>
                  </a:lnTo>
                  <a:lnTo>
                    <a:pt x="61817" y="23121"/>
                  </a:lnTo>
                  <a:lnTo>
                    <a:pt x="57609" y="13517"/>
                  </a:lnTo>
                  <a:lnTo>
                    <a:pt x="50125" y="7114"/>
                  </a:lnTo>
                  <a:lnTo>
                    <a:pt x="29331" y="0"/>
                  </a:lnTo>
                  <a:lnTo>
                    <a:pt x="20744" y="1612"/>
                  </a:lnTo>
                  <a:lnTo>
                    <a:pt x="13850" y="6197"/>
                  </a:lnTo>
                  <a:lnTo>
                    <a:pt x="8084" y="12763"/>
                  </a:lnTo>
                  <a:lnTo>
                    <a:pt x="1677" y="32536"/>
                  </a:lnTo>
                  <a:lnTo>
                    <a:pt x="0" y="55752"/>
                  </a:lnTo>
                  <a:lnTo>
                    <a:pt x="3153" y="77769"/>
                  </a:lnTo>
                  <a:lnTo>
                    <a:pt x="11574" y="96133"/>
                  </a:lnTo>
                  <a:lnTo>
                    <a:pt x="17095" y="104305"/>
                  </a:lnTo>
                  <a:lnTo>
                    <a:pt x="24285" y="107414"/>
                  </a:lnTo>
                  <a:lnTo>
                    <a:pt x="32588" y="107147"/>
                  </a:lnTo>
                  <a:lnTo>
                    <a:pt x="41633" y="104629"/>
                  </a:lnTo>
                  <a:lnTo>
                    <a:pt x="48833" y="99441"/>
                  </a:lnTo>
                  <a:lnTo>
                    <a:pt x="59952" y="84318"/>
                  </a:lnTo>
                  <a:lnTo>
                    <a:pt x="65725" y="81221"/>
                  </a:lnTo>
                  <a:lnTo>
                    <a:pt x="71913" y="81496"/>
                  </a:lnTo>
                  <a:lnTo>
                    <a:pt x="78378" y="84019"/>
                  </a:lnTo>
                  <a:lnTo>
                    <a:pt x="125071" y="121406"/>
                  </a:lnTo>
                  <a:lnTo>
                    <a:pt x="144918" y="123716"/>
                  </a:lnTo>
                  <a:lnTo>
                    <a:pt x="175536" y="1206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854200" y="1375548"/>
              <a:ext cx="21058" cy="263213"/>
            </a:xfrm>
            <a:custGeom>
              <a:avLst/>
              <a:gdLst/>
              <a:ahLst/>
              <a:cxnLst/>
              <a:rect l="0" t="0" r="0" b="0"/>
              <a:pathLst>
                <a:path w="21058" h="263213">
                  <a:moveTo>
                    <a:pt x="0" y="0"/>
                  </a:moveTo>
                  <a:lnTo>
                    <a:pt x="0" y="52050"/>
                  </a:lnTo>
                  <a:lnTo>
                    <a:pt x="0" y="101990"/>
                  </a:lnTo>
                  <a:lnTo>
                    <a:pt x="0" y="149542"/>
                  </a:lnTo>
                  <a:lnTo>
                    <a:pt x="5589" y="206834"/>
                  </a:lnTo>
                  <a:lnTo>
                    <a:pt x="21057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875256" y="163876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780500" y="1480833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30978" y="8333"/>
                  </a:lnTo>
                  <a:lnTo>
                    <a:pt x="79555" y="10095"/>
                  </a:lnTo>
                  <a:lnTo>
                    <a:pt x="19734" y="1880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980541" y="1491340"/>
              <a:ext cx="115815" cy="147421"/>
            </a:xfrm>
            <a:custGeom>
              <a:avLst/>
              <a:gdLst/>
              <a:ahLst/>
              <a:cxnLst/>
              <a:rect l="0" t="0" r="0" b="0"/>
              <a:pathLst>
                <a:path w="115815" h="147421">
                  <a:moveTo>
                    <a:pt x="0" y="73721"/>
                  </a:moveTo>
                  <a:lnTo>
                    <a:pt x="48931" y="73721"/>
                  </a:lnTo>
                  <a:lnTo>
                    <a:pt x="76729" y="71381"/>
                  </a:lnTo>
                  <a:lnTo>
                    <a:pt x="96883" y="62542"/>
                  </a:lnTo>
                  <a:lnTo>
                    <a:pt x="102024" y="54570"/>
                  </a:lnTo>
                  <a:lnTo>
                    <a:pt x="104616" y="33234"/>
                  </a:lnTo>
                  <a:lnTo>
                    <a:pt x="101329" y="23333"/>
                  </a:lnTo>
                  <a:lnTo>
                    <a:pt x="88319" y="6093"/>
                  </a:lnTo>
                  <a:lnTo>
                    <a:pt x="79937" y="1729"/>
                  </a:lnTo>
                  <a:lnTo>
                    <a:pt x="61264" y="0"/>
                  </a:lnTo>
                  <a:lnTo>
                    <a:pt x="31021" y="11193"/>
                  </a:lnTo>
                  <a:lnTo>
                    <a:pt x="24190" y="19168"/>
                  </a:lnTo>
                  <a:lnTo>
                    <a:pt x="16601" y="40506"/>
                  </a:lnTo>
                  <a:lnTo>
                    <a:pt x="17917" y="78827"/>
                  </a:lnTo>
                  <a:lnTo>
                    <a:pt x="31305" y="114228"/>
                  </a:lnTo>
                  <a:lnTo>
                    <a:pt x="55679" y="141355"/>
                  </a:lnTo>
                  <a:lnTo>
                    <a:pt x="66366" y="145717"/>
                  </a:lnTo>
                  <a:lnTo>
                    <a:pt x="115814" y="1474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159526" y="1501890"/>
              <a:ext cx="84229" cy="122982"/>
            </a:xfrm>
            <a:custGeom>
              <a:avLst/>
              <a:gdLst/>
              <a:ahLst/>
              <a:cxnLst/>
              <a:rect l="0" t="0" r="0" b="0"/>
              <a:pathLst>
                <a:path w="84229" h="122982">
                  <a:moveTo>
                    <a:pt x="0" y="52642"/>
                  </a:moveTo>
                  <a:lnTo>
                    <a:pt x="19128" y="105347"/>
                  </a:lnTo>
                  <a:lnTo>
                    <a:pt x="31924" y="122981"/>
                  </a:lnTo>
                  <a:lnTo>
                    <a:pt x="6964" y="62218"/>
                  </a:lnTo>
                  <a:lnTo>
                    <a:pt x="6214" y="41690"/>
                  </a:lnTo>
                  <a:lnTo>
                    <a:pt x="7652" y="31303"/>
                  </a:lnTo>
                  <a:lnTo>
                    <a:pt x="12120" y="23208"/>
                  </a:lnTo>
                  <a:lnTo>
                    <a:pt x="26444" y="11094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320690" y="1551197"/>
              <a:ext cx="154692" cy="108621"/>
            </a:xfrm>
            <a:custGeom>
              <a:avLst/>
              <a:gdLst/>
              <a:ahLst/>
              <a:cxnLst/>
              <a:rect l="0" t="0" r="0" b="0"/>
              <a:pathLst>
                <a:path w="154692" h="108621">
                  <a:moveTo>
                    <a:pt x="102048" y="55978"/>
                  </a:moveTo>
                  <a:lnTo>
                    <a:pt x="92473" y="31931"/>
                  </a:lnTo>
                  <a:lnTo>
                    <a:pt x="81805" y="17604"/>
                  </a:lnTo>
                  <a:lnTo>
                    <a:pt x="57056" y="1974"/>
                  </a:lnTo>
                  <a:lnTo>
                    <a:pt x="37598" y="0"/>
                  </a:lnTo>
                  <a:lnTo>
                    <a:pt x="27496" y="1112"/>
                  </a:lnTo>
                  <a:lnTo>
                    <a:pt x="19591" y="5363"/>
                  </a:lnTo>
                  <a:lnTo>
                    <a:pt x="7689" y="19444"/>
                  </a:lnTo>
                  <a:lnTo>
                    <a:pt x="0" y="52692"/>
                  </a:lnTo>
                  <a:lnTo>
                    <a:pt x="4441" y="75574"/>
                  </a:lnTo>
                  <a:lnTo>
                    <a:pt x="8901" y="86590"/>
                  </a:lnTo>
                  <a:lnTo>
                    <a:pt x="15384" y="92763"/>
                  </a:lnTo>
                  <a:lnTo>
                    <a:pt x="23215" y="95709"/>
                  </a:lnTo>
                  <a:lnTo>
                    <a:pt x="31945" y="96503"/>
                  </a:lnTo>
                  <a:lnTo>
                    <a:pt x="47885" y="91147"/>
                  </a:lnTo>
                  <a:lnTo>
                    <a:pt x="55411" y="86443"/>
                  </a:lnTo>
                  <a:lnTo>
                    <a:pt x="60428" y="78627"/>
                  </a:lnTo>
                  <a:lnTo>
                    <a:pt x="66003" y="57465"/>
                  </a:lnTo>
                  <a:lnTo>
                    <a:pt x="68659" y="53460"/>
                  </a:lnTo>
                  <a:lnTo>
                    <a:pt x="71600" y="54299"/>
                  </a:lnTo>
                  <a:lnTo>
                    <a:pt x="77987" y="64590"/>
                  </a:lnTo>
                  <a:lnTo>
                    <a:pt x="90500" y="88945"/>
                  </a:lnTo>
                  <a:lnTo>
                    <a:pt x="106274" y="104165"/>
                  </a:lnTo>
                  <a:lnTo>
                    <a:pt x="115394" y="107990"/>
                  </a:lnTo>
                  <a:lnTo>
                    <a:pt x="154691" y="1086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496438" y="1396605"/>
              <a:ext cx="31586" cy="252685"/>
            </a:xfrm>
            <a:custGeom>
              <a:avLst/>
              <a:gdLst/>
              <a:ahLst/>
              <a:cxnLst/>
              <a:rect l="0" t="0" r="0" b="0"/>
              <a:pathLst>
                <a:path w="31586" h="252685">
                  <a:moveTo>
                    <a:pt x="0" y="0"/>
                  </a:moveTo>
                  <a:lnTo>
                    <a:pt x="0" y="54144"/>
                  </a:lnTo>
                  <a:lnTo>
                    <a:pt x="0" y="114680"/>
                  </a:lnTo>
                  <a:lnTo>
                    <a:pt x="8405" y="173388"/>
                  </a:lnTo>
                  <a:lnTo>
                    <a:pt x="24749" y="230890"/>
                  </a:lnTo>
                  <a:lnTo>
                    <a:pt x="31585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664894" y="1544004"/>
              <a:ext cx="73700" cy="10529"/>
            </a:xfrm>
            <a:custGeom>
              <a:avLst/>
              <a:gdLst/>
              <a:ahLst/>
              <a:cxnLst/>
              <a:rect l="0" t="0" r="0" b="0"/>
              <a:pathLst>
                <a:path w="73700" h="10529">
                  <a:moveTo>
                    <a:pt x="73699" y="0"/>
                  </a:moveTo>
                  <a:lnTo>
                    <a:pt x="31008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299996" y="2356522"/>
            <a:ext cx="1884602" cy="1260741"/>
            <a:chOff x="299996" y="2356522"/>
            <a:chExt cx="1884602" cy="1260741"/>
          </a:xfrm>
        </p:grpSpPr>
        <p:grpSp>
          <p:nvGrpSpPr>
            <p:cNvPr id="43" name="Group 42"/>
            <p:cNvGrpSpPr/>
            <p:nvPr/>
          </p:nvGrpSpPr>
          <p:grpSpPr>
            <a:xfrm>
              <a:off x="299996" y="2356522"/>
              <a:ext cx="1884602" cy="492161"/>
              <a:chOff x="299996" y="2356522"/>
              <a:chExt cx="1884602" cy="492161"/>
            </a:xfrm>
          </p:grpSpPr>
          <p:sp>
            <p:nvSpPr>
              <p:cNvPr id="32" name="Freeform 31"/>
              <p:cNvSpPr/>
              <p:nvPr/>
            </p:nvSpPr>
            <p:spPr>
              <a:xfrm>
                <a:off x="440159" y="2417014"/>
                <a:ext cx="15542" cy="273741"/>
              </a:xfrm>
              <a:custGeom>
                <a:avLst/>
                <a:gdLst/>
                <a:ahLst/>
                <a:cxnLst/>
                <a:rect l="0" t="0" r="0" b="0"/>
                <a:pathLst>
                  <a:path w="15542" h="273741">
                    <a:moveTo>
                      <a:pt x="7236" y="0"/>
                    </a:moveTo>
                    <a:lnTo>
                      <a:pt x="0" y="27556"/>
                    </a:lnTo>
                    <a:lnTo>
                      <a:pt x="477" y="83778"/>
                    </a:lnTo>
                    <a:lnTo>
                      <a:pt x="5901" y="145880"/>
                    </a:lnTo>
                    <a:lnTo>
                      <a:pt x="14208" y="198831"/>
                    </a:lnTo>
                    <a:lnTo>
                      <a:pt x="15541" y="236987"/>
                    </a:lnTo>
                    <a:lnTo>
                      <a:pt x="7236" y="27374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Freeform 32"/>
              <p:cNvSpPr/>
              <p:nvPr/>
            </p:nvSpPr>
            <p:spPr>
              <a:xfrm>
                <a:off x="299996" y="2356522"/>
                <a:ext cx="319111" cy="218420"/>
              </a:xfrm>
              <a:custGeom>
                <a:avLst/>
                <a:gdLst/>
                <a:ahLst/>
                <a:cxnLst/>
                <a:rect l="0" t="0" r="0" b="0"/>
                <a:pathLst>
                  <a:path w="319111" h="218420">
                    <a:moveTo>
                      <a:pt x="0" y="92077"/>
                    </a:moveTo>
                    <a:lnTo>
                      <a:pt x="17981" y="68030"/>
                    </a:lnTo>
                    <a:lnTo>
                      <a:pt x="67118" y="26612"/>
                    </a:lnTo>
                    <a:lnTo>
                      <a:pt x="121922" y="4962"/>
                    </a:lnTo>
                    <a:lnTo>
                      <a:pt x="183224" y="0"/>
                    </a:lnTo>
                    <a:lnTo>
                      <a:pt x="226124" y="7343"/>
                    </a:lnTo>
                    <a:lnTo>
                      <a:pt x="250238" y="17763"/>
                    </a:lnTo>
                    <a:lnTo>
                      <a:pt x="277955" y="42372"/>
                    </a:lnTo>
                    <a:lnTo>
                      <a:pt x="307112" y="82129"/>
                    </a:lnTo>
                    <a:lnTo>
                      <a:pt x="317038" y="102863"/>
                    </a:lnTo>
                    <a:lnTo>
                      <a:pt x="319110" y="123777"/>
                    </a:lnTo>
                    <a:lnTo>
                      <a:pt x="314962" y="144770"/>
                    </a:lnTo>
                    <a:lnTo>
                      <a:pt x="305320" y="165799"/>
                    </a:lnTo>
                    <a:lnTo>
                      <a:pt x="281148" y="191780"/>
                    </a:lnTo>
                    <a:lnTo>
                      <a:pt x="251759" y="208706"/>
                    </a:lnTo>
                    <a:lnTo>
                      <a:pt x="189513" y="218419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Freeform 33"/>
              <p:cNvSpPr/>
              <p:nvPr/>
            </p:nvSpPr>
            <p:spPr>
              <a:xfrm>
                <a:off x="602024" y="2540095"/>
                <a:ext cx="119583" cy="140132"/>
              </a:xfrm>
              <a:custGeom>
                <a:avLst/>
                <a:gdLst/>
                <a:ahLst/>
                <a:cxnLst/>
                <a:rect l="0" t="0" r="0" b="0"/>
                <a:pathLst>
                  <a:path w="119583" h="140132">
                    <a:moveTo>
                      <a:pt x="3298" y="76960"/>
                    </a:moveTo>
                    <a:lnTo>
                      <a:pt x="61915" y="71371"/>
                    </a:lnTo>
                    <a:lnTo>
                      <a:pt x="96705" y="62306"/>
                    </a:lnTo>
                    <a:lnTo>
                      <a:pt x="105344" y="56662"/>
                    </a:lnTo>
                    <a:lnTo>
                      <a:pt x="118062" y="41032"/>
                    </a:lnTo>
                    <a:lnTo>
                      <a:pt x="119582" y="33121"/>
                    </a:lnTo>
                    <a:lnTo>
                      <a:pt x="118255" y="25507"/>
                    </a:lnTo>
                    <a:lnTo>
                      <a:pt x="115031" y="18092"/>
                    </a:lnTo>
                    <a:lnTo>
                      <a:pt x="102090" y="6733"/>
                    </a:lnTo>
                    <a:lnTo>
                      <a:pt x="93726" y="2066"/>
                    </a:lnTo>
                    <a:lnTo>
                      <a:pt x="75074" y="0"/>
                    </a:lnTo>
                    <a:lnTo>
                      <a:pt x="56256" y="4151"/>
                    </a:lnTo>
                    <a:lnTo>
                      <a:pt x="25111" y="25880"/>
                    </a:lnTo>
                    <a:lnTo>
                      <a:pt x="11823" y="40220"/>
                    </a:lnTo>
                    <a:lnTo>
                      <a:pt x="2018" y="58291"/>
                    </a:lnTo>
                    <a:lnTo>
                      <a:pt x="0" y="78021"/>
                    </a:lnTo>
                    <a:lnTo>
                      <a:pt x="1099" y="88196"/>
                    </a:lnTo>
                    <a:lnTo>
                      <a:pt x="11680" y="105741"/>
                    </a:lnTo>
                    <a:lnTo>
                      <a:pt x="29250" y="120167"/>
                    </a:lnTo>
                    <a:lnTo>
                      <a:pt x="63110" y="133696"/>
                    </a:lnTo>
                    <a:lnTo>
                      <a:pt x="98055" y="140131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Freeform 34"/>
              <p:cNvSpPr/>
              <p:nvPr/>
            </p:nvSpPr>
            <p:spPr>
              <a:xfrm>
                <a:off x="805364" y="2574811"/>
                <a:ext cx="136871" cy="98654"/>
              </a:xfrm>
              <a:custGeom>
                <a:avLst/>
                <a:gdLst/>
                <a:ahLst/>
                <a:cxnLst/>
                <a:rect l="0" t="0" r="0" b="0"/>
                <a:pathLst>
                  <a:path w="136871" h="98654">
                    <a:moveTo>
                      <a:pt x="0" y="42244"/>
                    </a:moveTo>
                    <a:lnTo>
                      <a:pt x="3119" y="84936"/>
                    </a:lnTo>
                    <a:lnTo>
                      <a:pt x="6066" y="98653"/>
                    </a:lnTo>
                    <a:lnTo>
                      <a:pt x="3476" y="93051"/>
                    </a:lnTo>
                    <a:lnTo>
                      <a:pt x="1030" y="64577"/>
                    </a:lnTo>
                    <a:lnTo>
                      <a:pt x="5894" y="32094"/>
                    </a:lnTo>
                    <a:lnTo>
                      <a:pt x="20334" y="5831"/>
                    </a:lnTo>
                    <a:lnTo>
                      <a:pt x="28764" y="1591"/>
                    </a:lnTo>
                    <a:lnTo>
                      <a:pt x="50608" y="0"/>
                    </a:lnTo>
                    <a:lnTo>
                      <a:pt x="69676" y="6311"/>
                    </a:lnTo>
                    <a:lnTo>
                      <a:pt x="106570" y="35016"/>
                    </a:lnTo>
                    <a:lnTo>
                      <a:pt x="126073" y="64279"/>
                    </a:lnTo>
                    <a:lnTo>
                      <a:pt x="136870" y="94887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Freeform 35"/>
              <p:cNvSpPr/>
              <p:nvPr/>
            </p:nvSpPr>
            <p:spPr>
              <a:xfrm>
                <a:off x="1008698" y="2364371"/>
                <a:ext cx="38822" cy="294799"/>
              </a:xfrm>
              <a:custGeom>
                <a:avLst/>
                <a:gdLst/>
                <a:ahLst/>
                <a:cxnLst/>
                <a:rect l="0" t="0" r="0" b="0"/>
                <a:pathLst>
                  <a:path w="38822" h="294799">
                    <a:moveTo>
                      <a:pt x="7236" y="0"/>
                    </a:moveTo>
                    <a:lnTo>
                      <a:pt x="0" y="27556"/>
                    </a:lnTo>
                    <a:lnTo>
                      <a:pt x="477" y="83779"/>
                    </a:lnTo>
                    <a:lnTo>
                      <a:pt x="5901" y="145880"/>
                    </a:lnTo>
                    <a:lnTo>
                      <a:pt x="21443" y="207237"/>
                    </a:lnTo>
                    <a:lnTo>
                      <a:pt x="30059" y="265111"/>
                    </a:lnTo>
                    <a:lnTo>
                      <a:pt x="38821" y="294798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Freeform 36"/>
              <p:cNvSpPr/>
              <p:nvPr/>
            </p:nvSpPr>
            <p:spPr>
              <a:xfrm>
                <a:off x="921177" y="2511770"/>
                <a:ext cx="210571" cy="10530"/>
              </a:xfrm>
              <a:custGeom>
                <a:avLst/>
                <a:gdLst/>
                <a:ahLst/>
                <a:cxnLst/>
                <a:rect l="0" t="0" r="0" b="0"/>
                <a:pathLst>
                  <a:path w="210571" h="10530">
                    <a:moveTo>
                      <a:pt x="210570" y="0"/>
                    </a:moveTo>
                    <a:lnTo>
                      <a:pt x="156426" y="0"/>
                    </a:lnTo>
                    <a:lnTo>
                      <a:pt x="95890" y="5589"/>
                    </a:lnTo>
                    <a:lnTo>
                      <a:pt x="38352" y="9553"/>
                    </a:lnTo>
                    <a:lnTo>
                      <a:pt x="0" y="10529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 37"/>
              <p:cNvSpPr/>
              <p:nvPr/>
            </p:nvSpPr>
            <p:spPr>
              <a:xfrm>
                <a:off x="1176793" y="2568640"/>
                <a:ext cx="186582" cy="91819"/>
              </a:xfrm>
              <a:custGeom>
                <a:avLst/>
                <a:gdLst/>
                <a:ahLst/>
                <a:cxnLst/>
                <a:rect l="0" t="0" r="0" b="0"/>
                <a:pathLst>
                  <a:path w="186582" h="91819">
                    <a:moveTo>
                      <a:pt x="102353" y="48415"/>
                    </a:moveTo>
                    <a:lnTo>
                      <a:pt x="92778" y="24368"/>
                    </a:lnTo>
                    <a:lnTo>
                      <a:pt x="82110" y="10042"/>
                    </a:lnTo>
                    <a:lnTo>
                      <a:pt x="63331" y="2114"/>
                    </a:lnTo>
                    <a:lnTo>
                      <a:pt x="51772" y="0"/>
                    </a:lnTo>
                    <a:lnTo>
                      <a:pt x="41726" y="931"/>
                    </a:lnTo>
                    <a:lnTo>
                      <a:pt x="24325" y="8204"/>
                    </a:lnTo>
                    <a:lnTo>
                      <a:pt x="11912" y="22354"/>
                    </a:lnTo>
                    <a:lnTo>
                      <a:pt x="3666" y="41512"/>
                    </a:lnTo>
                    <a:lnTo>
                      <a:pt x="0" y="65624"/>
                    </a:lnTo>
                    <a:lnTo>
                      <a:pt x="2533" y="75096"/>
                    </a:lnTo>
                    <a:lnTo>
                      <a:pt x="7730" y="82580"/>
                    </a:lnTo>
                    <a:lnTo>
                      <a:pt x="14705" y="88739"/>
                    </a:lnTo>
                    <a:lnTo>
                      <a:pt x="22864" y="91675"/>
                    </a:lnTo>
                    <a:lnTo>
                      <a:pt x="41288" y="91818"/>
                    </a:lnTo>
                    <a:lnTo>
                      <a:pt x="58056" y="84863"/>
                    </a:lnTo>
                    <a:lnTo>
                      <a:pt x="65803" y="79733"/>
                    </a:lnTo>
                    <a:lnTo>
                      <a:pt x="77530" y="64674"/>
                    </a:lnTo>
                    <a:lnTo>
                      <a:pt x="82295" y="55744"/>
                    </a:lnTo>
                    <a:lnTo>
                      <a:pt x="86641" y="53301"/>
                    </a:lnTo>
                    <a:lnTo>
                      <a:pt x="90709" y="55182"/>
                    </a:lnTo>
                    <a:lnTo>
                      <a:pt x="108262" y="71477"/>
                    </a:lnTo>
                    <a:lnTo>
                      <a:pt x="116821" y="77828"/>
                    </a:lnTo>
                    <a:lnTo>
                      <a:pt x="138809" y="81764"/>
                    </a:lnTo>
                    <a:lnTo>
                      <a:pt x="160670" y="79615"/>
                    </a:lnTo>
                    <a:lnTo>
                      <a:pt x="186581" y="69472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Freeform 38"/>
              <p:cNvSpPr/>
              <p:nvPr/>
            </p:nvSpPr>
            <p:spPr>
              <a:xfrm>
                <a:off x="1363374" y="2540560"/>
                <a:ext cx="182006" cy="308123"/>
              </a:xfrm>
              <a:custGeom>
                <a:avLst/>
                <a:gdLst/>
                <a:ahLst/>
                <a:cxnLst/>
                <a:rect l="0" t="0" r="0" b="0"/>
                <a:pathLst>
                  <a:path w="182006" h="308123">
                    <a:moveTo>
                      <a:pt x="115814" y="76495"/>
                    </a:moveTo>
                    <a:lnTo>
                      <a:pt x="126992" y="59727"/>
                    </a:lnTo>
                    <a:lnTo>
                      <a:pt x="129361" y="42137"/>
                    </a:lnTo>
                    <a:lnTo>
                      <a:pt x="128354" y="32532"/>
                    </a:lnTo>
                    <a:lnTo>
                      <a:pt x="124174" y="24960"/>
                    </a:lnTo>
                    <a:lnTo>
                      <a:pt x="110171" y="13426"/>
                    </a:lnTo>
                    <a:lnTo>
                      <a:pt x="82556" y="356"/>
                    </a:lnTo>
                    <a:lnTo>
                      <a:pt x="72585" y="0"/>
                    </a:lnTo>
                    <a:lnTo>
                      <a:pt x="52147" y="5842"/>
                    </a:lnTo>
                    <a:lnTo>
                      <a:pt x="26500" y="22286"/>
                    </a:lnTo>
                    <a:lnTo>
                      <a:pt x="14507" y="38364"/>
                    </a:lnTo>
                    <a:lnTo>
                      <a:pt x="9672" y="47565"/>
                    </a:lnTo>
                    <a:lnTo>
                      <a:pt x="9957" y="56038"/>
                    </a:lnTo>
                    <a:lnTo>
                      <a:pt x="13657" y="64027"/>
                    </a:lnTo>
                    <a:lnTo>
                      <a:pt x="19633" y="71692"/>
                    </a:lnTo>
                    <a:lnTo>
                      <a:pt x="38752" y="80210"/>
                    </a:lnTo>
                    <a:lnTo>
                      <a:pt x="50401" y="82481"/>
                    </a:lnTo>
                    <a:lnTo>
                      <a:pt x="60507" y="81655"/>
                    </a:lnTo>
                    <a:lnTo>
                      <a:pt x="77975" y="74499"/>
                    </a:lnTo>
                    <a:lnTo>
                      <a:pt x="100963" y="57316"/>
                    </a:lnTo>
                    <a:lnTo>
                      <a:pt x="108253" y="55520"/>
                    </a:lnTo>
                    <a:lnTo>
                      <a:pt x="115452" y="56663"/>
                    </a:lnTo>
                    <a:lnTo>
                      <a:pt x="122592" y="59764"/>
                    </a:lnTo>
                    <a:lnTo>
                      <a:pt x="133644" y="72568"/>
                    </a:lnTo>
                    <a:lnTo>
                      <a:pt x="161229" y="126714"/>
                    </a:lnTo>
                    <a:lnTo>
                      <a:pt x="182005" y="181461"/>
                    </a:lnTo>
                    <a:lnTo>
                      <a:pt x="181699" y="218860"/>
                    </a:lnTo>
                    <a:lnTo>
                      <a:pt x="173952" y="239594"/>
                    </a:lnTo>
                    <a:lnTo>
                      <a:pt x="168610" y="248399"/>
                    </a:lnTo>
                    <a:lnTo>
                      <a:pt x="153317" y="261301"/>
                    </a:lnTo>
                    <a:lnTo>
                      <a:pt x="109314" y="279116"/>
                    </a:lnTo>
                    <a:lnTo>
                      <a:pt x="55562" y="293900"/>
                    </a:lnTo>
                    <a:lnTo>
                      <a:pt x="0" y="308122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Freeform 39"/>
              <p:cNvSpPr/>
              <p:nvPr/>
            </p:nvSpPr>
            <p:spPr>
              <a:xfrm>
                <a:off x="1557372" y="2530054"/>
                <a:ext cx="103342" cy="121658"/>
              </a:xfrm>
              <a:custGeom>
                <a:avLst/>
                <a:gdLst/>
                <a:ahLst/>
                <a:cxnLst/>
                <a:rect l="0" t="0" r="0" b="0"/>
                <a:pathLst>
                  <a:path w="103342" h="121658">
                    <a:moveTo>
                      <a:pt x="69215" y="13301"/>
                    </a:moveTo>
                    <a:lnTo>
                      <a:pt x="58036" y="2123"/>
                    </a:lnTo>
                    <a:lnTo>
                      <a:pt x="51234" y="0"/>
                    </a:lnTo>
                    <a:lnTo>
                      <a:pt x="34317" y="761"/>
                    </a:lnTo>
                    <a:lnTo>
                      <a:pt x="18220" y="8118"/>
                    </a:lnTo>
                    <a:lnTo>
                      <a:pt x="10651" y="13355"/>
                    </a:lnTo>
                    <a:lnTo>
                      <a:pt x="5606" y="21526"/>
                    </a:lnTo>
                    <a:lnTo>
                      <a:pt x="0" y="43083"/>
                    </a:lnTo>
                    <a:lnTo>
                      <a:pt x="3748" y="65142"/>
                    </a:lnTo>
                    <a:lnTo>
                      <a:pt x="19011" y="94172"/>
                    </a:lnTo>
                    <a:lnTo>
                      <a:pt x="32864" y="108906"/>
                    </a:lnTo>
                    <a:lnTo>
                      <a:pt x="50719" y="119353"/>
                    </a:lnTo>
                    <a:lnTo>
                      <a:pt x="70353" y="121657"/>
                    </a:lnTo>
                    <a:lnTo>
                      <a:pt x="80502" y="120634"/>
                    </a:lnTo>
                    <a:lnTo>
                      <a:pt x="88438" y="116442"/>
                    </a:lnTo>
                    <a:lnTo>
                      <a:pt x="100375" y="102426"/>
                    </a:lnTo>
                    <a:lnTo>
                      <a:pt x="103341" y="81378"/>
                    </a:lnTo>
                    <a:lnTo>
                      <a:pt x="99590" y="58766"/>
                    </a:lnTo>
                    <a:lnTo>
                      <a:pt x="90124" y="40917"/>
                    </a:lnTo>
                    <a:lnTo>
                      <a:pt x="74998" y="28305"/>
                    </a:lnTo>
                    <a:lnTo>
                      <a:pt x="48158" y="13301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Freeform 40"/>
              <p:cNvSpPr/>
              <p:nvPr/>
            </p:nvSpPr>
            <p:spPr>
              <a:xfrm>
                <a:off x="1731872" y="2531121"/>
                <a:ext cx="157928" cy="117521"/>
              </a:xfrm>
              <a:custGeom>
                <a:avLst/>
                <a:gdLst/>
                <a:ahLst/>
                <a:cxnLst/>
                <a:rect l="0" t="0" r="0" b="0"/>
                <a:pathLst>
                  <a:path w="157928" h="117521">
                    <a:moveTo>
                      <a:pt x="0" y="33292"/>
                    </a:moveTo>
                    <a:lnTo>
                      <a:pt x="27511" y="87166"/>
                    </a:lnTo>
                    <a:lnTo>
                      <a:pt x="34843" y="107539"/>
                    </a:lnTo>
                    <a:lnTo>
                      <a:pt x="34927" y="112036"/>
                    </a:lnTo>
                    <a:lnTo>
                      <a:pt x="32643" y="112694"/>
                    </a:lnTo>
                    <a:lnTo>
                      <a:pt x="28781" y="110793"/>
                    </a:lnTo>
                    <a:lnTo>
                      <a:pt x="21370" y="99322"/>
                    </a:lnTo>
                    <a:lnTo>
                      <a:pt x="15347" y="81356"/>
                    </a:lnTo>
                    <a:lnTo>
                      <a:pt x="13126" y="46103"/>
                    </a:lnTo>
                    <a:lnTo>
                      <a:pt x="16752" y="23778"/>
                    </a:lnTo>
                    <a:lnTo>
                      <a:pt x="21696" y="15251"/>
                    </a:lnTo>
                    <a:lnTo>
                      <a:pt x="36549" y="2657"/>
                    </a:lnTo>
                    <a:lnTo>
                      <a:pt x="45423" y="0"/>
                    </a:lnTo>
                    <a:lnTo>
                      <a:pt x="64641" y="168"/>
                    </a:lnTo>
                    <a:lnTo>
                      <a:pt x="95192" y="12429"/>
                    </a:lnTo>
                    <a:lnTo>
                      <a:pt x="112887" y="30648"/>
                    </a:lnTo>
                    <a:lnTo>
                      <a:pt x="148183" y="84416"/>
                    </a:lnTo>
                    <a:lnTo>
                      <a:pt x="157927" y="11752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Freeform 41"/>
              <p:cNvSpPr/>
              <p:nvPr/>
            </p:nvSpPr>
            <p:spPr>
              <a:xfrm>
                <a:off x="2089841" y="2564413"/>
                <a:ext cx="94757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94757" h="10529">
                    <a:moveTo>
                      <a:pt x="94756" y="0"/>
                    </a:moveTo>
                    <a:lnTo>
                      <a:pt x="40611" y="3119"/>
                    </a:lnTo>
                    <a:lnTo>
                      <a:pt x="0" y="10528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55" name="Group 54"/>
            <p:cNvGrpSpPr/>
            <p:nvPr/>
          </p:nvGrpSpPr>
          <p:grpSpPr>
            <a:xfrm>
              <a:off x="504977" y="3175065"/>
              <a:ext cx="1521694" cy="442198"/>
              <a:chOff x="504977" y="3175065"/>
              <a:chExt cx="1521694" cy="442198"/>
            </a:xfrm>
          </p:grpSpPr>
          <p:sp>
            <p:nvSpPr>
              <p:cNvPr id="44" name="Freeform 43"/>
              <p:cNvSpPr/>
              <p:nvPr/>
            </p:nvSpPr>
            <p:spPr>
              <a:xfrm>
                <a:off x="504977" y="3175065"/>
                <a:ext cx="26647" cy="336913"/>
              </a:xfrm>
              <a:custGeom>
                <a:avLst/>
                <a:gdLst/>
                <a:ahLst/>
                <a:cxnLst/>
                <a:rect l="0" t="0" r="0" b="0"/>
                <a:pathLst>
                  <a:path w="26647" h="336913">
                    <a:moveTo>
                      <a:pt x="5589" y="0"/>
                    </a:moveTo>
                    <a:lnTo>
                      <a:pt x="0" y="16768"/>
                    </a:lnTo>
                    <a:lnTo>
                      <a:pt x="3272" y="70686"/>
                    </a:lnTo>
                    <a:lnTo>
                      <a:pt x="8251" y="131423"/>
                    </a:lnTo>
                    <a:lnTo>
                      <a:pt x="14563" y="194676"/>
                    </a:lnTo>
                    <a:lnTo>
                      <a:pt x="21246" y="248625"/>
                    </a:lnTo>
                    <a:lnTo>
                      <a:pt x="25579" y="307341"/>
                    </a:lnTo>
                    <a:lnTo>
                      <a:pt x="26646" y="336912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Freeform 44"/>
              <p:cNvSpPr/>
              <p:nvPr/>
            </p:nvSpPr>
            <p:spPr>
              <a:xfrm>
                <a:off x="689984" y="3175065"/>
                <a:ext cx="10096" cy="315857"/>
              </a:xfrm>
              <a:custGeom>
                <a:avLst/>
                <a:gdLst/>
                <a:ahLst/>
                <a:cxnLst/>
                <a:rect l="0" t="0" r="0" b="0"/>
                <a:pathLst>
                  <a:path w="10096" h="315857">
                    <a:moveTo>
                      <a:pt x="10095" y="0"/>
                    </a:moveTo>
                    <a:lnTo>
                      <a:pt x="1762" y="37478"/>
                    </a:lnTo>
                    <a:lnTo>
                      <a:pt x="0" y="94491"/>
                    </a:lnTo>
                    <a:lnTo>
                      <a:pt x="6887" y="147607"/>
                    </a:lnTo>
                    <a:lnTo>
                      <a:pt x="9144" y="195164"/>
                    </a:lnTo>
                    <a:lnTo>
                      <a:pt x="9813" y="245130"/>
                    </a:lnTo>
                    <a:lnTo>
                      <a:pt x="10039" y="295169"/>
                    </a:lnTo>
                    <a:lnTo>
                      <a:pt x="10095" y="315856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Freeform 45"/>
              <p:cNvSpPr/>
              <p:nvPr/>
            </p:nvSpPr>
            <p:spPr>
              <a:xfrm>
                <a:off x="563208" y="3343521"/>
                <a:ext cx="94758" cy="21059"/>
              </a:xfrm>
              <a:custGeom>
                <a:avLst/>
                <a:gdLst/>
                <a:ahLst/>
                <a:cxnLst/>
                <a:rect l="0" t="0" r="0" b="0"/>
                <a:pathLst>
                  <a:path w="94758" h="21059">
                    <a:moveTo>
                      <a:pt x="94757" y="0"/>
                    </a:moveTo>
                    <a:lnTo>
                      <a:pt x="52065" y="3120"/>
                    </a:lnTo>
                    <a:lnTo>
                      <a:pt x="0" y="21058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Freeform 46"/>
              <p:cNvSpPr/>
              <p:nvPr/>
            </p:nvSpPr>
            <p:spPr>
              <a:xfrm>
                <a:off x="794835" y="3309783"/>
                <a:ext cx="105286" cy="141292"/>
              </a:xfrm>
              <a:custGeom>
                <a:avLst/>
                <a:gdLst/>
                <a:ahLst/>
                <a:cxnLst/>
                <a:rect l="0" t="0" r="0" b="0"/>
                <a:pathLst>
                  <a:path w="105286" h="141292">
                    <a:moveTo>
                      <a:pt x="0" y="96909"/>
                    </a:moveTo>
                    <a:lnTo>
                      <a:pt x="53875" y="78951"/>
                    </a:lnTo>
                    <a:lnTo>
                      <a:pt x="74247" y="72160"/>
                    </a:lnTo>
                    <a:lnTo>
                      <a:pt x="88761" y="59004"/>
                    </a:lnTo>
                    <a:lnTo>
                      <a:pt x="94269" y="50582"/>
                    </a:lnTo>
                    <a:lnTo>
                      <a:pt x="97270" y="31866"/>
                    </a:lnTo>
                    <a:lnTo>
                      <a:pt x="96432" y="21961"/>
                    </a:lnTo>
                    <a:lnTo>
                      <a:pt x="92364" y="14189"/>
                    </a:lnTo>
                    <a:lnTo>
                      <a:pt x="78486" y="2433"/>
                    </a:lnTo>
                    <a:lnTo>
                      <a:pt x="69871" y="0"/>
                    </a:lnTo>
                    <a:lnTo>
                      <a:pt x="50941" y="416"/>
                    </a:lnTo>
                    <a:lnTo>
                      <a:pt x="43320" y="4505"/>
                    </a:lnTo>
                    <a:lnTo>
                      <a:pt x="13042" y="45963"/>
                    </a:lnTo>
                    <a:lnTo>
                      <a:pt x="3864" y="81944"/>
                    </a:lnTo>
                    <a:lnTo>
                      <a:pt x="7957" y="105466"/>
                    </a:lnTo>
                    <a:lnTo>
                      <a:pt x="12324" y="116652"/>
                    </a:lnTo>
                    <a:lnTo>
                      <a:pt x="26534" y="132200"/>
                    </a:lnTo>
                    <a:lnTo>
                      <a:pt x="35237" y="137984"/>
                    </a:lnTo>
                    <a:lnTo>
                      <a:pt x="54266" y="141291"/>
                    </a:lnTo>
                    <a:lnTo>
                      <a:pt x="81590" y="136576"/>
                    </a:lnTo>
                    <a:lnTo>
                      <a:pt x="105285" y="128495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Freeform 47"/>
              <p:cNvSpPr/>
              <p:nvPr/>
            </p:nvSpPr>
            <p:spPr>
              <a:xfrm>
                <a:off x="973820" y="3332993"/>
                <a:ext cx="105286" cy="136871"/>
              </a:xfrm>
              <a:custGeom>
                <a:avLst/>
                <a:gdLst/>
                <a:ahLst/>
                <a:cxnLst/>
                <a:rect l="0" t="0" r="0" b="0"/>
                <a:pathLst>
                  <a:path w="105286" h="136871">
                    <a:moveTo>
                      <a:pt x="105285" y="0"/>
                    </a:moveTo>
                    <a:lnTo>
                      <a:pt x="55787" y="55087"/>
                    </a:lnTo>
                    <a:lnTo>
                      <a:pt x="21009" y="110820"/>
                    </a:lnTo>
                    <a:lnTo>
                      <a:pt x="0" y="13687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Freeform 48"/>
              <p:cNvSpPr/>
              <p:nvPr/>
            </p:nvSpPr>
            <p:spPr>
              <a:xfrm>
                <a:off x="963291" y="3311936"/>
                <a:ext cx="105286" cy="168457"/>
              </a:xfrm>
              <a:custGeom>
                <a:avLst/>
                <a:gdLst/>
                <a:ahLst/>
                <a:cxnLst/>
                <a:rect l="0" t="0" r="0" b="0"/>
                <a:pathLst>
                  <a:path w="105286" h="168457">
                    <a:moveTo>
                      <a:pt x="0" y="0"/>
                    </a:moveTo>
                    <a:lnTo>
                      <a:pt x="15641" y="26386"/>
                    </a:lnTo>
                    <a:lnTo>
                      <a:pt x="40433" y="83312"/>
                    </a:lnTo>
                    <a:lnTo>
                      <a:pt x="73941" y="136750"/>
                    </a:lnTo>
                    <a:lnTo>
                      <a:pt x="86675" y="154364"/>
                    </a:lnTo>
                    <a:lnTo>
                      <a:pt x="105285" y="168456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Freeform 49"/>
              <p:cNvSpPr/>
              <p:nvPr/>
            </p:nvSpPr>
            <p:spPr>
              <a:xfrm>
                <a:off x="1166806" y="3344707"/>
                <a:ext cx="133398" cy="123780"/>
              </a:xfrm>
              <a:custGeom>
                <a:avLst/>
                <a:gdLst/>
                <a:ahLst/>
                <a:cxnLst/>
                <a:rect l="0" t="0" r="0" b="0"/>
                <a:pathLst>
                  <a:path w="133398" h="123780">
                    <a:moveTo>
                      <a:pt x="70226" y="61985"/>
                    </a:moveTo>
                    <a:lnTo>
                      <a:pt x="70226" y="39629"/>
                    </a:lnTo>
                    <a:lnTo>
                      <a:pt x="59048" y="8958"/>
                    </a:lnTo>
                    <a:lnTo>
                      <a:pt x="51076" y="3237"/>
                    </a:lnTo>
                    <a:lnTo>
                      <a:pt x="29739" y="0"/>
                    </a:lnTo>
                    <a:lnTo>
                      <a:pt x="21008" y="3115"/>
                    </a:lnTo>
                    <a:lnTo>
                      <a:pt x="8187" y="15933"/>
                    </a:lnTo>
                    <a:lnTo>
                      <a:pt x="1709" y="36449"/>
                    </a:lnTo>
                    <a:lnTo>
                      <a:pt x="0" y="59995"/>
                    </a:lnTo>
                    <a:lnTo>
                      <a:pt x="6784" y="92981"/>
                    </a:lnTo>
                    <a:lnTo>
                      <a:pt x="17073" y="114366"/>
                    </a:lnTo>
                    <a:lnTo>
                      <a:pt x="24263" y="120302"/>
                    </a:lnTo>
                    <a:lnTo>
                      <a:pt x="32565" y="123090"/>
                    </a:lnTo>
                    <a:lnTo>
                      <a:pt x="41609" y="123779"/>
                    </a:lnTo>
                    <a:lnTo>
                      <a:pt x="48808" y="120728"/>
                    </a:lnTo>
                    <a:lnTo>
                      <a:pt x="59927" y="107981"/>
                    </a:lnTo>
                    <a:lnTo>
                      <a:pt x="72764" y="81073"/>
                    </a:lnTo>
                    <a:lnTo>
                      <a:pt x="77767" y="78220"/>
                    </a:lnTo>
                    <a:lnTo>
                      <a:pt x="83442" y="79827"/>
                    </a:lnTo>
                    <a:lnTo>
                      <a:pt x="105728" y="92618"/>
                    </a:lnTo>
                    <a:lnTo>
                      <a:pt x="133397" y="104099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Freeform 50"/>
              <p:cNvSpPr/>
              <p:nvPr/>
            </p:nvSpPr>
            <p:spPr>
              <a:xfrm>
                <a:off x="1310732" y="3332063"/>
                <a:ext cx="172835" cy="285200"/>
              </a:xfrm>
              <a:custGeom>
                <a:avLst/>
                <a:gdLst/>
                <a:ahLst/>
                <a:cxnLst/>
                <a:rect l="0" t="0" r="0" b="0"/>
                <a:pathLst>
                  <a:path w="172835" h="285200">
                    <a:moveTo>
                      <a:pt x="105285" y="85158"/>
                    </a:moveTo>
                    <a:lnTo>
                      <a:pt x="120926" y="67177"/>
                    </a:lnTo>
                    <a:lnTo>
                      <a:pt x="129004" y="50260"/>
                    </a:lnTo>
                    <a:lnTo>
                      <a:pt x="129286" y="40836"/>
                    </a:lnTo>
                    <a:lnTo>
                      <a:pt x="123361" y="21005"/>
                    </a:lnTo>
                    <a:lnTo>
                      <a:pt x="109809" y="6733"/>
                    </a:lnTo>
                    <a:lnTo>
                      <a:pt x="101282" y="1289"/>
                    </a:lnTo>
                    <a:lnTo>
                      <a:pt x="93257" y="0"/>
                    </a:lnTo>
                    <a:lnTo>
                      <a:pt x="85568" y="1480"/>
                    </a:lnTo>
                    <a:lnTo>
                      <a:pt x="78102" y="4806"/>
                    </a:lnTo>
                    <a:lnTo>
                      <a:pt x="56417" y="26255"/>
                    </a:lnTo>
                    <a:lnTo>
                      <a:pt x="48470" y="48060"/>
                    </a:lnTo>
                    <a:lnTo>
                      <a:pt x="46352" y="60426"/>
                    </a:lnTo>
                    <a:lnTo>
                      <a:pt x="50236" y="83525"/>
                    </a:lnTo>
                    <a:lnTo>
                      <a:pt x="54548" y="94598"/>
                    </a:lnTo>
                    <a:lnTo>
                      <a:pt x="60932" y="100810"/>
                    </a:lnTo>
                    <a:lnTo>
                      <a:pt x="68697" y="103781"/>
                    </a:lnTo>
                    <a:lnTo>
                      <a:pt x="77383" y="104593"/>
                    </a:lnTo>
                    <a:lnTo>
                      <a:pt x="93274" y="99255"/>
                    </a:lnTo>
                    <a:lnTo>
                      <a:pt x="100787" y="94556"/>
                    </a:lnTo>
                    <a:lnTo>
                      <a:pt x="112254" y="79976"/>
                    </a:lnTo>
                    <a:lnTo>
                      <a:pt x="116950" y="71175"/>
                    </a:lnTo>
                    <a:lnTo>
                      <a:pt x="121250" y="69987"/>
                    </a:lnTo>
                    <a:lnTo>
                      <a:pt x="125287" y="73874"/>
                    </a:lnTo>
                    <a:lnTo>
                      <a:pt x="155639" y="131250"/>
                    </a:lnTo>
                    <a:lnTo>
                      <a:pt x="172834" y="189580"/>
                    </a:lnTo>
                    <a:lnTo>
                      <a:pt x="171182" y="211116"/>
                    </a:lnTo>
                    <a:lnTo>
                      <a:pt x="160309" y="229267"/>
                    </a:lnTo>
                    <a:lnTo>
                      <a:pt x="143778" y="243963"/>
                    </a:lnTo>
                    <a:lnTo>
                      <a:pt x="82740" y="270622"/>
                    </a:lnTo>
                    <a:lnTo>
                      <a:pt x="33718" y="281973"/>
                    </a:lnTo>
                    <a:lnTo>
                      <a:pt x="0" y="285199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2" name="Freeform 51"/>
              <p:cNvSpPr/>
              <p:nvPr/>
            </p:nvSpPr>
            <p:spPr>
              <a:xfrm>
                <a:off x="1491965" y="3332993"/>
                <a:ext cx="127350" cy="142928"/>
              </a:xfrm>
              <a:custGeom>
                <a:avLst/>
                <a:gdLst/>
                <a:ahLst/>
                <a:cxnLst/>
                <a:rect l="0" t="0" r="0" b="0"/>
                <a:pathLst>
                  <a:path w="127350" h="142928">
                    <a:moveTo>
                      <a:pt x="81979" y="10528"/>
                    </a:moveTo>
                    <a:lnTo>
                      <a:pt x="23362" y="16118"/>
                    </a:lnTo>
                    <a:lnTo>
                      <a:pt x="14825" y="22444"/>
                    </a:lnTo>
                    <a:lnTo>
                      <a:pt x="9134" y="31340"/>
                    </a:lnTo>
                    <a:lnTo>
                      <a:pt x="1124" y="66218"/>
                    </a:lnTo>
                    <a:lnTo>
                      <a:pt x="0" y="79240"/>
                    </a:lnTo>
                    <a:lnTo>
                      <a:pt x="4990" y="99949"/>
                    </a:lnTo>
                    <a:lnTo>
                      <a:pt x="27257" y="132307"/>
                    </a:lnTo>
                    <a:lnTo>
                      <a:pt x="46740" y="140691"/>
                    </a:lnTo>
                    <a:lnTo>
                      <a:pt x="58486" y="142927"/>
                    </a:lnTo>
                    <a:lnTo>
                      <a:pt x="68657" y="142078"/>
                    </a:lnTo>
                    <a:lnTo>
                      <a:pt x="86197" y="134896"/>
                    </a:lnTo>
                    <a:lnTo>
                      <a:pt x="109225" y="117698"/>
                    </a:lnTo>
                    <a:lnTo>
                      <a:pt x="125277" y="92195"/>
                    </a:lnTo>
                    <a:lnTo>
                      <a:pt x="127349" y="69441"/>
                    </a:lnTo>
                    <a:lnTo>
                      <a:pt x="123200" y="46071"/>
                    </a:lnTo>
                    <a:lnTo>
                      <a:pt x="104593" y="15123"/>
                    </a:lnTo>
                    <a:lnTo>
                      <a:pt x="92508" y="0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Freeform 52"/>
              <p:cNvSpPr/>
              <p:nvPr/>
            </p:nvSpPr>
            <p:spPr>
              <a:xfrm>
                <a:off x="1658172" y="3323084"/>
                <a:ext cx="157929" cy="146780"/>
              </a:xfrm>
              <a:custGeom>
                <a:avLst/>
                <a:gdLst/>
                <a:ahLst/>
                <a:cxnLst/>
                <a:rect l="0" t="0" r="0" b="0"/>
                <a:pathLst>
                  <a:path w="157929" h="146780">
                    <a:moveTo>
                      <a:pt x="0" y="41495"/>
                    </a:moveTo>
                    <a:lnTo>
                      <a:pt x="19128" y="94200"/>
                    </a:lnTo>
                    <a:lnTo>
                      <a:pt x="31924" y="111833"/>
                    </a:lnTo>
                    <a:lnTo>
                      <a:pt x="17361" y="80393"/>
                    </a:lnTo>
                    <a:lnTo>
                      <a:pt x="12553" y="39892"/>
                    </a:lnTo>
                    <a:lnTo>
                      <a:pt x="17667" y="16995"/>
                    </a:lnTo>
                    <a:lnTo>
                      <a:pt x="22307" y="7615"/>
                    </a:lnTo>
                    <a:lnTo>
                      <a:pt x="30079" y="2530"/>
                    </a:lnTo>
                    <a:lnTo>
                      <a:pt x="51193" y="0"/>
                    </a:lnTo>
                    <a:lnTo>
                      <a:pt x="73055" y="5895"/>
                    </a:lnTo>
                    <a:lnTo>
                      <a:pt x="83799" y="10743"/>
                    </a:lnTo>
                    <a:lnTo>
                      <a:pt x="98855" y="25487"/>
                    </a:lnTo>
                    <a:lnTo>
                      <a:pt x="138540" y="85368"/>
                    </a:lnTo>
                    <a:lnTo>
                      <a:pt x="157928" y="146779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4" name="Freeform 53"/>
              <p:cNvSpPr/>
              <p:nvPr/>
            </p:nvSpPr>
            <p:spPr>
              <a:xfrm>
                <a:off x="1974027" y="3343521"/>
                <a:ext cx="52644" cy="10530"/>
              </a:xfrm>
              <a:custGeom>
                <a:avLst/>
                <a:gdLst/>
                <a:ahLst/>
                <a:cxnLst/>
                <a:rect l="0" t="0" r="0" b="0"/>
                <a:pathLst>
                  <a:path w="52644" h="10530">
                    <a:moveTo>
                      <a:pt x="52643" y="0"/>
                    </a:moveTo>
                    <a:lnTo>
                      <a:pt x="22530" y="1170"/>
                    </a:lnTo>
                    <a:lnTo>
                      <a:pt x="0" y="10529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57" name="Freeform 56"/>
          <p:cNvSpPr/>
          <p:nvPr/>
        </p:nvSpPr>
        <p:spPr>
          <a:xfrm>
            <a:off x="406782" y="4292797"/>
            <a:ext cx="6067" cy="389555"/>
          </a:xfrm>
          <a:custGeom>
            <a:avLst/>
            <a:gdLst/>
            <a:ahLst/>
            <a:cxnLst/>
            <a:rect l="0" t="0" r="0" b="0"/>
            <a:pathLst>
              <a:path w="6067" h="389555">
                <a:moveTo>
                  <a:pt x="6066" y="0"/>
                </a:moveTo>
                <a:lnTo>
                  <a:pt x="0" y="42027"/>
                </a:lnTo>
                <a:lnTo>
                  <a:pt x="3749" y="90961"/>
                </a:lnTo>
                <a:lnTo>
                  <a:pt x="5380" y="148224"/>
                </a:lnTo>
                <a:lnTo>
                  <a:pt x="5863" y="202755"/>
                </a:lnTo>
                <a:lnTo>
                  <a:pt x="6006" y="254788"/>
                </a:lnTo>
                <a:lnTo>
                  <a:pt x="6054" y="318003"/>
                </a:lnTo>
                <a:lnTo>
                  <a:pt x="6063" y="359775"/>
                </a:lnTo>
                <a:lnTo>
                  <a:pt x="6066" y="389554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Freeform 57"/>
          <p:cNvSpPr/>
          <p:nvPr/>
        </p:nvSpPr>
        <p:spPr>
          <a:xfrm>
            <a:off x="633947" y="4292797"/>
            <a:ext cx="8334" cy="410612"/>
          </a:xfrm>
          <a:custGeom>
            <a:avLst/>
            <a:gdLst/>
            <a:ahLst/>
            <a:cxnLst/>
            <a:rect l="0" t="0" r="0" b="0"/>
            <a:pathLst>
              <a:path w="8334" h="410612">
                <a:moveTo>
                  <a:pt x="0" y="0"/>
                </a:moveTo>
                <a:lnTo>
                  <a:pt x="0" y="48931"/>
                </a:lnTo>
                <a:lnTo>
                  <a:pt x="0" y="96776"/>
                </a:lnTo>
                <a:lnTo>
                  <a:pt x="0" y="151117"/>
                </a:lnTo>
                <a:lnTo>
                  <a:pt x="3119" y="208552"/>
                </a:lnTo>
                <a:lnTo>
                  <a:pt x="8333" y="262614"/>
                </a:lnTo>
                <a:lnTo>
                  <a:pt x="6758" y="312558"/>
                </a:lnTo>
                <a:lnTo>
                  <a:pt x="1335" y="371355"/>
                </a:lnTo>
                <a:lnTo>
                  <a:pt x="0" y="41061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Freeform 58"/>
          <p:cNvSpPr/>
          <p:nvPr/>
        </p:nvSpPr>
        <p:spPr>
          <a:xfrm>
            <a:off x="454962" y="4566538"/>
            <a:ext cx="178986" cy="10529"/>
          </a:xfrm>
          <a:custGeom>
            <a:avLst/>
            <a:gdLst/>
            <a:ahLst/>
            <a:cxnLst/>
            <a:rect l="0" t="0" r="0" b="0"/>
            <a:pathLst>
              <a:path w="178986" h="10529">
                <a:moveTo>
                  <a:pt x="178985" y="0"/>
                </a:moveTo>
                <a:lnTo>
                  <a:pt x="120368" y="0"/>
                </a:lnTo>
                <a:lnTo>
                  <a:pt x="66194" y="7235"/>
                </a:lnTo>
                <a:lnTo>
                  <a:pt x="19791" y="9878"/>
                </a:ln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Freeform 59"/>
          <p:cNvSpPr/>
          <p:nvPr/>
        </p:nvSpPr>
        <p:spPr>
          <a:xfrm>
            <a:off x="676061" y="4518418"/>
            <a:ext cx="178947" cy="206048"/>
          </a:xfrm>
          <a:custGeom>
            <a:avLst/>
            <a:gdLst/>
            <a:ahLst/>
            <a:cxnLst/>
            <a:rect l="0" t="0" r="0" b="0"/>
            <a:pathLst>
              <a:path w="178947" h="206048">
                <a:moveTo>
                  <a:pt x="0" y="79705"/>
                </a:moveTo>
                <a:lnTo>
                  <a:pt x="48931" y="79705"/>
                </a:lnTo>
                <a:lnTo>
                  <a:pt x="108061" y="79705"/>
                </a:lnTo>
                <a:lnTo>
                  <a:pt x="145102" y="74116"/>
                </a:lnTo>
                <a:lnTo>
                  <a:pt x="172715" y="59462"/>
                </a:lnTo>
                <a:lnTo>
                  <a:pt x="177144" y="52172"/>
                </a:lnTo>
                <a:lnTo>
                  <a:pt x="178946" y="34713"/>
                </a:lnTo>
                <a:lnTo>
                  <a:pt x="175450" y="26314"/>
                </a:lnTo>
                <a:lnTo>
                  <a:pt x="162206" y="10742"/>
                </a:lnTo>
                <a:lnTo>
                  <a:pt x="141501" y="2262"/>
                </a:lnTo>
                <a:lnTo>
                  <a:pt x="129429" y="0"/>
                </a:lnTo>
                <a:lnTo>
                  <a:pt x="106657" y="3727"/>
                </a:lnTo>
                <a:lnTo>
                  <a:pt x="77225" y="18979"/>
                </a:lnTo>
                <a:lnTo>
                  <a:pt x="69031" y="25183"/>
                </a:lnTo>
                <a:lnTo>
                  <a:pt x="56807" y="44555"/>
                </a:lnTo>
                <a:lnTo>
                  <a:pt x="39427" y="89530"/>
                </a:lnTo>
                <a:lnTo>
                  <a:pt x="39498" y="127200"/>
                </a:lnTo>
                <a:lnTo>
                  <a:pt x="47190" y="147997"/>
                </a:lnTo>
                <a:lnTo>
                  <a:pt x="59578" y="165039"/>
                </a:lnTo>
                <a:lnTo>
                  <a:pt x="115813" y="20604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Freeform 60"/>
          <p:cNvSpPr/>
          <p:nvPr/>
        </p:nvSpPr>
        <p:spPr>
          <a:xfrm>
            <a:off x="918533" y="4535007"/>
            <a:ext cx="139606" cy="382049"/>
          </a:xfrm>
          <a:custGeom>
            <a:avLst/>
            <a:gdLst/>
            <a:ahLst/>
            <a:cxnLst/>
            <a:rect l="0" t="0" r="0" b="0"/>
            <a:pathLst>
              <a:path w="139606" h="382049">
                <a:moveTo>
                  <a:pt x="20740" y="115759"/>
                </a:moveTo>
                <a:lnTo>
                  <a:pt x="20740" y="174376"/>
                </a:lnTo>
                <a:lnTo>
                  <a:pt x="21910" y="235785"/>
                </a:lnTo>
                <a:lnTo>
                  <a:pt x="29074" y="294189"/>
                </a:lnTo>
                <a:lnTo>
                  <a:pt x="37045" y="356455"/>
                </a:lnTo>
                <a:lnTo>
                  <a:pt x="34616" y="378322"/>
                </a:lnTo>
                <a:lnTo>
                  <a:pt x="32331" y="382048"/>
                </a:lnTo>
                <a:lnTo>
                  <a:pt x="29637" y="381023"/>
                </a:lnTo>
                <a:lnTo>
                  <a:pt x="26671" y="376829"/>
                </a:lnTo>
                <a:lnTo>
                  <a:pt x="20742" y="328072"/>
                </a:lnTo>
                <a:lnTo>
                  <a:pt x="13852" y="279142"/>
                </a:lnTo>
                <a:lnTo>
                  <a:pt x="7812" y="216445"/>
                </a:lnTo>
                <a:lnTo>
                  <a:pt x="1289" y="163984"/>
                </a:lnTo>
                <a:lnTo>
                  <a:pt x="0" y="101325"/>
                </a:lnTo>
                <a:lnTo>
                  <a:pt x="2866" y="45794"/>
                </a:lnTo>
                <a:lnTo>
                  <a:pt x="5314" y="34021"/>
                </a:lnTo>
                <a:lnTo>
                  <a:pt x="17393" y="14700"/>
                </a:lnTo>
                <a:lnTo>
                  <a:pt x="25528" y="6272"/>
                </a:lnTo>
                <a:lnTo>
                  <a:pt x="35630" y="1823"/>
                </a:lnTo>
                <a:lnTo>
                  <a:pt x="59334" y="0"/>
                </a:lnTo>
                <a:lnTo>
                  <a:pt x="93397" y="11140"/>
                </a:lnTo>
                <a:lnTo>
                  <a:pt x="120127" y="29258"/>
                </a:lnTo>
                <a:lnTo>
                  <a:pt x="137276" y="55034"/>
                </a:lnTo>
                <a:lnTo>
                  <a:pt x="139605" y="74732"/>
                </a:lnTo>
                <a:lnTo>
                  <a:pt x="135570" y="95185"/>
                </a:lnTo>
                <a:lnTo>
                  <a:pt x="120145" y="125261"/>
                </a:lnTo>
                <a:lnTo>
                  <a:pt x="107424" y="141819"/>
                </a:lnTo>
                <a:lnTo>
                  <a:pt x="81519" y="158705"/>
                </a:lnTo>
                <a:lnTo>
                  <a:pt x="61791" y="160973"/>
                </a:lnTo>
                <a:lnTo>
                  <a:pt x="31269" y="15787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Freeform 61"/>
          <p:cNvSpPr/>
          <p:nvPr/>
        </p:nvSpPr>
        <p:spPr>
          <a:xfrm>
            <a:off x="1134101" y="4292797"/>
            <a:ext cx="15743" cy="410612"/>
          </a:xfrm>
          <a:custGeom>
            <a:avLst/>
            <a:gdLst/>
            <a:ahLst/>
            <a:cxnLst/>
            <a:rect l="0" t="0" r="0" b="0"/>
            <a:pathLst>
              <a:path w="15743" h="410612">
                <a:moveTo>
                  <a:pt x="5214" y="0"/>
                </a:moveTo>
                <a:lnTo>
                  <a:pt x="2094" y="48931"/>
                </a:lnTo>
                <a:lnTo>
                  <a:pt x="0" y="93656"/>
                </a:lnTo>
                <a:lnTo>
                  <a:pt x="3669" y="142784"/>
                </a:lnTo>
                <a:lnTo>
                  <a:pt x="4756" y="195554"/>
                </a:lnTo>
                <a:lnTo>
                  <a:pt x="10713" y="249718"/>
                </a:lnTo>
                <a:lnTo>
                  <a:pt x="14749" y="309853"/>
                </a:lnTo>
                <a:lnTo>
                  <a:pt x="15546" y="368005"/>
                </a:lnTo>
                <a:lnTo>
                  <a:pt x="15742" y="41061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Freeform 62"/>
          <p:cNvSpPr/>
          <p:nvPr/>
        </p:nvSpPr>
        <p:spPr>
          <a:xfrm>
            <a:off x="1012973" y="4419139"/>
            <a:ext cx="252685" cy="31587"/>
          </a:xfrm>
          <a:custGeom>
            <a:avLst/>
            <a:gdLst/>
            <a:ahLst/>
            <a:cxnLst/>
            <a:rect l="0" t="0" r="0" b="0"/>
            <a:pathLst>
              <a:path w="252685" h="31587">
                <a:moveTo>
                  <a:pt x="252684" y="0"/>
                </a:moveTo>
                <a:lnTo>
                  <a:pt x="203753" y="8333"/>
                </a:lnTo>
                <a:lnTo>
                  <a:pt x="144622" y="15684"/>
                </a:lnTo>
                <a:lnTo>
                  <a:pt x="96403" y="25054"/>
                </a:lnTo>
                <a:lnTo>
                  <a:pt x="38453" y="30296"/>
                </a:lnTo>
                <a:lnTo>
                  <a:pt x="0" y="3158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Freeform 63"/>
          <p:cNvSpPr/>
          <p:nvPr/>
        </p:nvSpPr>
        <p:spPr>
          <a:xfrm>
            <a:off x="1241361" y="4537911"/>
            <a:ext cx="203281" cy="154969"/>
          </a:xfrm>
          <a:custGeom>
            <a:avLst/>
            <a:gdLst/>
            <a:ahLst/>
            <a:cxnLst/>
            <a:rect l="0" t="0" r="0" b="0"/>
            <a:pathLst>
              <a:path w="203281" h="154969">
                <a:moveTo>
                  <a:pt x="129581" y="102326"/>
                </a:moveTo>
                <a:lnTo>
                  <a:pt x="137914" y="64848"/>
                </a:lnTo>
                <a:lnTo>
                  <a:pt x="138646" y="52774"/>
                </a:lnTo>
                <a:lnTo>
                  <a:pt x="133220" y="33120"/>
                </a:lnTo>
                <a:lnTo>
                  <a:pt x="128498" y="24603"/>
                </a:lnTo>
                <a:lnTo>
                  <a:pt x="113891" y="12020"/>
                </a:lnTo>
                <a:lnTo>
                  <a:pt x="94532" y="3698"/>
                </a:lnTo>
                <a:lnTo>
                  <a:pt x="70330" y="0"/>
                </a:lnTo>
                <a:lnTo>
                  <a:pt x="50214" y="4595"/>
                </a:lnTo>
                <a:lnTo>
                  <a:pt x="18237" y="26609"/>
                </a:lnTo>
                <a:lnTo>
                  <a:pt x="2094" y="52205"/>
                </a:lnTo>
                <a:lnTo>
                  <a:pt x="0" y="74981"/>
                </a:lnTo>
                <a:lnTo>
                  <a:pt x="8189" y="122141"/>
                </a:lnTo>
                <a:lnTo>
                  <a:pt x="13558" y="130744"/>
                </a:lnTo>
                <a:lnTo>
                  <a:pt x="28882" y="143422"/>
                </a:lnTo>
                <a:lnTo>
                  <a:pt x="37882" y="146101"/>
                </a:lnTo>
                <a:lnTo>
                  <a:pt x="57240" y="145958"/>
                </a:lnTo>
                <a:lnTo>
                  <a:pt x="74423" y="138876"/>
                </a:lnTo>
                <a:lnTo>
                  <a:pt x="82280" y="133711"/>
                </a:lnTo>
                <a:lnTo>
                  <a:pt x="94131" y="118615"/>
                </a:lnTo>
                <a:lnTo>
                  <a:pt x="111270" y="80327"/>
                </a:lnTo>
                <a:lnTo>
                  <a:pt x="115034" y="78301"/>
                </a:lnTo>
                <a:lnTo>
                  <a:pt x="118712" y="81630"/>
                </a:lnTo>
                <a:lnTo>
                  <a:pt x="138612" y="115006"/>
                </a:lnTo>
                <a:lnTo>
                  <a:pt x="154652" y="128628"/>
                </a:lnTo>
                <a:lnTo>
                  <a:pt x="203280" y="15496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Freeform 64"/>
          <p:cNvSpPr/>
          <p:nvPr/>
        </p:nvSpPr>
        <p:spPr>
          <a:xfrm>
            <a:off x="1444641" y="4552675"/>
            <a:ext cx="225763" cy="329719"/>
          </a:xfrm>
          <a:custGeom>
            <a:avLst/>
            <a:gdLst/>
            <a:ahLst/>
            <a:cxnLst/>
            <a:rect l="0" t="0" r="0" b="0"/>
            <a:pathLst>
              <a:path w="225763" h="329719">
                <a:moveTo>
                  <a:pt x="189513" y="55977"/>
                </a:moveTo>
                <a:lnTo>
                  <a:pt x="179938" y="31931"/>
                </a:lnTo>
                <a:lnTo>
                  <a:pt x="169270" y="17604"/>
                </a:lnTo>
                <a:lnTo>
                  <a:pt x="144521" y="1973"/>
                </a:lnTo>
                <a:lnTo>
                  <a:pt x="125063" y="0"/>
                </a:lnTo>
                <a:lnTo>
                  <a:pt x="104717" y="4192"/>
                </a:lnTo>
                <a:lnTo>
                  <a:pt x="83976" y="13854"/>
                </a:lnTo>
                <a:lnTo>
                  <a:pt x="58157" y="38037"/>
                </a:lnTo>
                <a:lnTo>
                  <a:pt x="53979" y="48696"/>
                </a:lnTo>
                <a:lnTo>
                  <a:pt x="52457" y="73019"/>
                </a:lnTo>
                <a:lnTo>
                  <a:pt x="63766" y="107430"/>
                </a:lnTo>
                <a:lnTo>
                  <a:pt x="78643" y="122909"/>
                </a:lnTo>
                <a:lnTo>
                  <a:pt x="87524" y="128674"/>
                </a:lnTo>
                <a:lnTo>
                  <a:pt x="106750" y="131961"/>
                </a:lnTo>
                <a:lnTo>
                  <a:pt x="116790" y="131199"/>
                </a:lnTo>
                <a:lnTo>
                  <a:pt x="134185" y="124114"/>
                </a:lnTo>
                <a:lnTo>
                  <a:pt x="164416" y="100502"/>
                </a:lnTo>
                <a:lnTo>
                  <a:pt x="180257" y="74629"/>
                </a:lnTo>
                <a:lnTo>
                  <a:pt x="184513" y="74261"/>
                </a:lnTo>
                <a:lnTo>
                  <a:pt x="188519" y="79865"/>
                </a:lnTo>
                <a:lnTo>
                  <a:pt x="194920" y="100519"/>
                </a:lnTo>
                <a:lnTo>
                  <a:pt x="205269" y="151906"/>
                </a:lnTo>
                <a:lnTo>
                  <a:pt x="216408" y="196315"/>
                </a:lnTo>
                <a:lnTo>
                  <a:pt x="225762" y="252544"/>
                </a:lnTo>
                <a:lnTo>
                  <a:pt x="224300" y="286575"/>
                </a:lnTo>
                <a:lnTo>
                  <a:pt x="213164" y="305084"/>
                </a:lnTo>
                <a:lnTo>
                  <a:pt x="205280" y="313295"/>
                </a:lnTo>
                <a:lnTo>
                  <a:pt x="180923" y="322419"/>
                </a:lnTo>
                <a:lnTo>
                  <a:pt x="151770" y="325304"/>
                </a:lnTo>
                <a:lnTo>
                  <a:pt x="94927" y="320744"/>
                </a:lnTo>
                <a:lnTo>
                  <a:pt x="38638" y="319497"/>
                </a:lnTo>
                <a:lnTo>
                  <a:pt x="19902" y="322446"/>
                </a:lnTo>
                <a:lnTo>
                  <a:pt x="0" y="32971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Freeform 65"/>
          <p:cNvSpPr/>
          <p:nvPr/>
        </p:nvSpPr>
        <p:spPr>
          <a:xfrm>
            <a:off x="1679099" y="4560949"/>
            <a:ext cx="137334" cy="166557"/>
          </a:xfrm>
          <a:custGeom>
            <a:avLst/>
            <a:gdLst/>
            <a:ahLst/>
            <a:cxnLst/>
            <a:rect l="0" t="0" r="0" b="0"/>
            <a:pathLst>
              <a:path w="137334" h="166557">
                <a:moveTo>
                  <a:pt x="91926" y="5589"/>
                </a:moveTo>
                <a:lnTo>
                  <a:pt x="75158" y="0"/>
                </a:lnTo>
                <a:lnTo>
                  <a:pt x="57567" y="376"/>
                </a:lnTo>
                <a:lnTo>
                  <a:pt x="47963" y="2113"/>
                </a:lnTo>
                <a:lnTo>
                  <a:pt x="31052" y="13403"/>
                </a:lnTo>
                <a:lnTo>
                  <a:pt x="16908" y="30119"/>
                </a:lnTo>
                <a:lnTo>
                  <a:pt x="6722" y="49247"/>
                </a:lnTo>
                <a:lnTo>
                  <a:pt x="0" y="85335"/>
                </a:lnTo>
                <a:lnTo>
                  <a:pt x="3597" y="120075"/>
                </a:lnTo>
                <a:lnTo>
                  <a:pt x="12114" y="138750"/>
                </a:lnTo>
                <a:lnTo>
                  <a:pt x="17661" y="147005"/>
                </a:lnTo>
                <a:lnTo>
                  <a:pt x="33183" y="159298"/>
                </a:lnTo>
                <a:lnTo>
                  <a:pt x="42235" y="164214"/>
                </a:lnTo>
                <a:lnTo>
                  <a:pt x="61652" y="166556"/>
                </a:lnTo>
                <a:lnTo>
                  <a:pt x="80810" y="162528"/>
                </a:lnTo>
                <a:lnTo>
                  <a:pt x="112173" y="140878"/>
                </a:lnTo>
                <a:lnTo>
                  <a:pt x="119462" y="134386"/>
                </a:lnTo>
                <a:lnTo>
                  <a:pt x="135309" y="102893"/>
                </a:lnTo>
                <a:lnTo>
                  <a:pt x="137333" y="80421"/>
                </a:lnTo>
                <a:lnTo>
                  <a:pt x="133164" y="58735"/>
                </a:lnTo>
                <a:lnTo>
                  <a:pt x="123512" y="37399"/>
                </a:lnTo>
                <a:lnTo>
                  <a:pt x="108304" y="22456"/>
                </a:lnTo>
                <a:lnTo>
                  <a:pt x="81397" y="558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Freeform 66"/>
          <p:cNvSpPr/>
          <p:nvPr/>
        </p:nvSpPr>
        <p:spPr>
          <a:xfrm>
            <a:off x="1865781" y="4543152"/>
            <a:ext cx="189514" cy="170786"/>
          </a:xfrm>
          <a:custGeom>
            <a:avLst/>
            <a:gdLst/>
            <a:ahLst/>
            <a:cxnLst/>
            <a:rect l="0" t="0" r="0" b="0"/>
            <a:pathLst>
              <a:path w="189514" h="170786">
                <a:moveTo>
                  <a:pt x="0" y="54971"/>
                </a:moveTo>
                <a:lnTo>
                  <a:pt x="29309" y="89869"/>
                </a:lnTo>
                <a:lnTo>
                  <a:pt x="43909" y="119124"/>
                </a:lnTo>
                <a:lnTo>
                  <a:pt x="50055" y="155608"/>
                </a:lnTo>
                <a:lnTo>
                  <a:pt x="48578" y="161837"/>
                </a:lnTo>
                <a:lnTo>
                  <a:pt x="45254" y="163650"/>
                </a:lnTo>
                <a:lnTo>
                  <a:pt x="40697" y="162519"/>
                </a:lnTo>
                <a:lnTo>
                  <a:pt x="32516" y="148784"/>
                </a:lnTo>
                <a:lnTo>
                  <a:pt x="26150" y="125912"/>
                </a:lnTo>
                <a:lnTo>
                  <a:pt x="23736" y="82490"/>
                </a:lnTo>
                <a:lnTo>
                  <a:pt x="31079" y="46358"/>
                </a:lnTo>
                <a:lnTo>
                  <a:pt x="41500" y="24237"/>
                </a:lnTo>
                <a:lnTo>
                  <a:pt x="57049" y="8946"/>
                </a:lnTo>
                <a:lnTo>
                  <a:pt x="66108" y="3231"/>
                </a:lnTo>
                <a:lnTo>
                  <a:pt x="85534" y="0"/>
                </a:lnTo>
                <a:lnTo>
                  <a:pt x="95627" y="777"/>
                </a:lnTo>
                <a:lnTo>
                  <a:pt x="113081" y="7878"/>
                </a:lnTo>
                <a:lnTo>
                  <a:pt x="143349" y="31501"/>
                </a:lnTo>
                <a:lnTo>
                  <a:pt x="164787" y="57376"/>
                </a:lnTo>
                <a:lnTo>
                  <a:pt x="180366" y="98448"/>
                </a:lnTo>
                <a:lnTo>
                  <a:pt x="188309" y="158024"/>
                </a:lnTo>
                <a:lnTo>
                  <a:pt x="189513" y="17078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Freeform 67"/>
          <p:cNvSpPr/>
          <p:nvPr/>
        </p:nvSpPr>
        <p:spPr>
          <a:xfrm>
            <a:off x="2202693" y="4587595"/>
            <a:ext cx="63172" cy="1"/>
          </a:xfrm>
          <a:custGeom>
            <a:avLst/>
            <a:gdLst/>
            <a:ahLst/>
            <a:cxnLst/>
            <a:rect l="0" t="0" r="0" b="0"/>
            <a:pathLst>
              <a:path w="63172" h="1">
                <a:moveTo>
                  <a:pt x="63171" y="0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8" name="Group 77"/>
          <p:cNvGrpSpPr/>
          <p:nvPr/>
        </p:nvGrpSpPr>
        <p:grpSpPr>
          <a:xfrm>
            <a:off x="5221082" y="337771"/>
            <a:ext cx="1609742" cy="549487"/>
            <a:chOff x="5221082" y="337771"/>
            <a:chExt cx="1609742" cy="549487"/>
          </a:xfrm>
        </p:grpSpPr>
        <p:sp>
          <p:nvSpPr>
            <p:cNvPr id="69" name="Freeform 68"/>
            <p:cNvSpPr/>
            <p:nvPr/>
          </p:nvSpPr>
          <p:spPr>
            <a:xfrm>
              <a:off x="5221082" y="337771"/>
              <a:ext cx="287406" cy="292695"/>
            </a:xfrm>
            <a:custGeom>
              <a:avLst/>
              <a:gdLst/>
              <a:ahLst/>
              <a:cxnLst/>
              <a:rect l="0" t="0" r="0" b="0"/>
              <a:pathLst>
                <a:path w="287406" h="292695">
                  <a:moveTo>
                    <a:pt x="146280" y="5589"/>
                  </a:moveTo>
                  <a:lnTo>
                    <a:pt x="129512" y="0"/>
                  </a:lnTo>
                  <a:lnTo>
                    <a:pt x="111921" y="376"/>
                  </a:lnTo>
                  <a:lnTo>
                    <a:pt x="72033" y="10149"/>
                  </a:lnTo>
                  <a:lnTo>
                    <a:pt x="46422" y="25527"/>
                  </a:lnTo>
                  <a:lnTo>
                    <a:pt x="34438" y="41357"/>
                  </a:lnTo>
                  <a:lnTo>
                    <a:pt x="7376" y="84302"/>
                  </a:lnTo>
                  <a:lnTo>
                    <a:pt x="0" y="147092"/>
                  </a:lnTo>
                  <a:lnTo>
                    <a:pt x="10481" y="204854"/>
                  </a:lnTo>
                  <a:lnTo>
                    <a:pt x="18074" y="225173"/>
                  </a:lnTo>
                  <a:lnTo>
                    <a:pt x="48693" y="264630"/>
                  </a:lnTo>
                  <a:lnTo>
                    <a:pt x="74861" y="280564"/>
                  </a:lnTo>
                  <a:lnTo>
                    <a:pt x="110431" y="292694"/>
                  </a:lnTo>
                  <a:lnTo>
                    <a:pt x="150606" y="292518"/>
                  </a:lnTo>
                  <a:lnTo>
                    <a:pt x="186556" y="279468"/>
                  </a:lnTo>
                  <a:lnTo>
                    <a:pt x="236749" y="240430"/>
                  </a:lnTo>
                  <a:lnTo>
                    <a:pt x="258353" y="219581"/>
                  </a:lnTo>
                  <a:lnTo>
                    <a:pt x="273984" y="187407"/>
                  </a:lnTo>
                  <a:lnTo>
                    <a:pt x="287405" y="134614"/>
                  </a:lnTo>
                  <a:lnTo>
                    <a:pt x="285822" y="106997"/>
                  </a:lnTo>
                  <a:lnTo>
                    <a:pt x="272764" y="70731"/>
                  </a:lnTo>
                  <a:lnTo>
                    <a:pt x="248487" y="43348"/>
                  </a:lnTo>
                  <a:lnTo>
                    <a:pt x="219067" y="26006"/>
                  </a:lnTo>
                  <a:lnTo>
                    <a:pt x="211182" y="23879"/>
                  </a:lnTo>
                  <a:lnTo>
                    <a:pt x="188394" y="26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589405" y="541433"/>
              <a:ext cx="93813" cy="152224"/>
            </a:xfrm>
            <a:custGeom>
              <a:avLst/>
              <a:gdLst/>
              <a:ahLst/>
              <a:cxnLst/>
              <a:rect l="0" t="0" r="0" b="0"/>
              <a:pathLst>
                <a:path w="93813" h="152224">
                  <a:moveTo>
                    <a:pt x="83284" y="33554"/>
                  </a:moveTo>
                  <a:lnTo>
                    <a:pt x="77694" y="16786"/>
                  </a:lnTo>
                  <a:lnTo>
                    <a:pt x="65591" y="5435"/>
                  </a:lnTo>
                  <a:lnTo>
                    <a:pt x="57451" y="770"/>
                  </a:lnTo>
                  <a:lnTo>
                    <a:pt x="48514" y="0"/>
                  </a:lnTo>
                  <a:lnTo>
                    <a:pt x="29226" y="5383"/>
                  </a:lnTo>
                  <a:lnTo>
                    <a:pt x="15194" y="18694"/>
                  </a:lnTo>
                  <a:lnTo>
                    <a:pt x="9814" y="27157"/>
                  </a:lnTo>
                  <a:lnTo>
                    <a:pt x="2244" y="61424"/>
                  </a:lnTo>
                  <a:lnTo>
                    <a:pt x="0" y="101214"/>
                  </a:lnTo>
                  <a:lnTo>
                    <a:pt x="5715" y="122507"/>
                  </a:lnTo>
                  <a:lnTo>
                    <a:pt x="10514" y="131460"/>
                  </a:lnTo>
                  <a:lnTo>
                    <a:pt x="25205" y="144528"/>
                  </a:lnTo>
                  <a:lnTo>
                    <a:pt x="34036" y="149651"/>
                  </a:lnTo>
                  <a:lnTo>
                    <a:pt x="53207" y="152223"/>
                  </a:lnTo>
                  <a:lnTo>
                    <a:pt x="71086" y="149467"/>
                  </a:lnTo>
                  <a:lnTo>
                    <a:pt x="93812" y="138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788514" y="385474"/>
              <a:ext cx="10517" cy="284271"/>
            </a:xfrm>
            <a:custGeom>
              <a:avLst/>
              <a:gdLst/>
              <a:ahLst/>
              <a:cxnLst/>
              <a:rect l="0" t="0" r="0" b="0"/>
              <a:pathLst>
                <a:path w="10517" h="284271">
                  <a:moveTo>
                    <a:pt x="10516" y="0"/>
                  </a:moveTo>
                  <a:lnTo>
                    <a:pt x="1451" y="58617"/>
                  </a:lnTo>
                  <a:lnTo>
                    <a:pt x="277" y="112791"/>
                  </a:lnTo>
                  <a:lnTo>
                    <a:pt x="45" y="168552"/>
                  </a:lnTo>
                  <a:lnTo>
                    <a:pt x="0" y="224627"/>
                  </a:lnTo>
                  <a:lnTo>
                    <a:pt x="10516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714802" y="490759"/>
              <a:ext cx="178986" cy="10530"/>
            </a:xfrm>
            <a:custGeom>
              <a:avLst/>
              <a:gdLst/>
              <a:ahLst/>
              <a:cxnLst/>
              <a:rect l="0" t="0" r="0" b="0"/>
              <a:pathLst>
                <a:path w="178986" h="10530">
                  <a:moveTo>
                    <a:pt x="178985" y="0"/>
                  </a:moveTo>
                  <a:lnTo>
                    <a:pt x="124840" y="3120"/>
                  </a:lnTo>
                  <a:lnTo>
                    <a:pt x="69894" y="9065"/>
                  </a:lnTo>
                  <a:lnTo>
                    <a:pt x="12439" y="10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901289" y="553733"/>
              <a:ext cx="150426" cy="147597"/>
            </a:xfrm>
            <a:custGeom>
              <a:avLst/>
              <a:gdLst/>
              <a:ahLst/>
              <a:cxnLst/>
              <a:rect l="0" t="0" r="0" b="0"/>
              <a:pathLst>
                <a:path w="150426" h="147597">
                  <a:moveTo>
                    <a:pt x="97783" y="84425"/>
                  </a:moveTo>
                  <a:lnTo>
                    <a:pt x="94664" y="41733"/>
                  </a:lnTo>
                  <a:lnTo>
                    <a:pt x="88208" y="22167"/>
                  </a:lnTo>
                  <a:lnTo>
                    <a:pt x="77540" y="5672"/>
                  </a:lnTo>
                  <a:lnTo>
                    <a:pt x="70249" y="1507"/>
                  </a:lnTo>
                  <a:lnTo>
                    <a:pt x="52790" y="0"/>
                  </a:lnTo>
                  <a:lnTo>
                    <a:pt x="36452" y="6349"/>
                  </a:lnTo>
                  <a:lnTo>
                    <a:pt x="28819" y="11317"/>
                  </a:lnTo>
                  <a:lnTo>
                    <a:pt x="17220" y="29316"/>
                  </a:lnTo>
                  <a:lnTo>
                    <a:pt x="241" y="78999"/>
                  </a:lnTo>
                  <a:lnTo>
                    <a:pt x="0" y="90166"/>
                  </a:lnTo>
                  <a:lnTo>
                    <a:pt x="5971" y="108814"/>
                  </a:lnTo>
                  <a:lnTo>
                    <a:pt x="22486" y="138055"/>
                  </a:lnTo>
                  <a:lnTo>
                    <a:pt x="30037" y="143575"/>
                  </a:lnTo>
                  <a:lnTo>
                    <a:pt x="38581" y="146085"/>
                  </a:lnTo>
                  <a:lnTo>
                    <a:pt x="47787" y="146589"/>
                  </a:lnTo>
                  <a:lnTo>
                    <a:pt x="64254" y="140909"/>
                  </a:lnTo>
                  <a:lnTo>
                    <a:pt x="71921" y="136119"/>
                  </a:lnTo>
                  <a:lnTo>
                    <a:pt x="83559" y="118319"/>
                  </a:lnTo>
                  <a:lnTo>
                    <a:pt x="90291" y="95979"/>
                  </a:lnTo>
                  <a:lnTo>
                    <a:pt x="89844" y="71861"/>
                  </a:lnTo>
                  <a:lnTo>
                    <a:pt x="107685" y="102167"/>
                  </a:lnTo>
                  <a:lnTo>
                    <a:pt x="150425" y="1475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070544" y="570535"/>
              <a:ext cx="178650" cy="316723"/>
            </a:xfrm>
            <a:custGeom>
              <a:avLst/>
              <a:gdLst/>
              <a:ahLst/>
              <a:cxnLst/>
              <a:rect l="0" t="0" r="0" b="0"/>
              <a:pathLst>
                <a:path w="178650" h="316723">
                  <a:moveTo>
                    <a:pt x="128569" y="88680"/>
                  </a:moveTo>
                  <a:lnTo>
                    <a:pt x="139748" y="71912"/>
                  </a:lnTo>
                  <a:lnTo>
                    <a:pt x="142116" y="54322"/>
                  </a:lnTo>
                  <a:lnTo>
                    <a:pt x="138099" y="34805"/>
                  </a:lnTo>
                  <a:lnTo>
                    <a:pt x="128515" y="14433"/>
                  </a:lnTo>
                  <a:lnTo>
                    <a:pt x="120344" y="7596"/>
                  </a:lnTo>
                  <a:lnTo>
                    <a:pt x="98787" y="0"/>
                  </a:lnTo>
                  <a:lnTo>
                    <a:pt x="60344" y="1313"/>
                  </a:lnTo>
                  <a:lnTo>
                    <a:pt x="24906" y="14700"/>
                  </a:lnTo>
                  <a:lnTo>
                    <a:pt x="9187" y="30064"/>
                  </a:lnTo>
                  <a:lnTo>
                    <a:pt x="3358" y="39074"/>
                  </a:lnTo>
                  <a:lnTo>
                    <a:pt x="0" y="58444"/>
                  </a:lnTo>
                  <a:lnTo>
                    <a:pt x="742" y="68523"/>
                  </a:lnTo>
                  <a:lnTo>
                    <a:pt x="10926" y="85960"/>
                  </a:lnTo>
                  <a:lnTo>
                    <a:pt x="27150" y="100340"/>
                  </a:lnTo>
                  <a:lnTo>
                    <a:pt x="46060" y="110630"/>
                  </a:lnTo>
                  <a:lnTo>
                    <a:pt x="66162" y="112863"/>
                  </a:lnTo>
                  <a:lnTo>
                    <a:pt x="107663" y="104766"/>
                  </a:lnTo>
                  <a:lnTo>
                    <a:pt x="115802" y="99404"/>
                  </a:lnTo>
                  <a:lnTo>
                    <a:pt x="127964" y="84087"/>
                  </a:lnTo>
                  <a:lnTo>
                    <a:pt x="132845" y="82109"/>
                  </a:lnTo>
                  <a:lnTo>
                    <a:pt x="137269" y="84299"/>
                  </a:lnTo>
                  <a:lnTo>
                    <a:pt x="141388" y="89269"/>
                  </a:lnTo>
                  <a:lnTo>
                    <a:pt x="159994" y="152044"/>
                  </a:lnTo>
                  <a:lnTo>
                    <a:pt x="174161" y="202452"/>
                  </a:lnTo>
                  <a:lnTo>
                    <a:pt x="178649" y="260676"/>
                  </a:lnTo>
                  <a:lnTo>
                    <a:pt x="175003" y="285615"/>
                  </a:lnTo>
                  <a:lnTo>
                    <a:pt x="168884" y="294840"/>
                  </a:lnTo>
                  <a:lnTo>
                    <a:pt x="149606" y="308208"/>
                  </a:lnTo>
                  <a:lnTo>
                    <a:pt x="106856" y="316722"/>
                  </a:lnTo>
                  <a:lnTo>
                    <a:pt x="49584" y="312363"/>
                  </a:lnTo>
                  <a:lnTo>
                    <a:pt x="2227" y="3097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264986" y="606573"/>
              <a:ext cx="116188" cy="142251"/>
            </a:xfrm>
            <a:custGeom>
              <a:avLst/>
              <a:gdLst/>
              <a:ahLst/>
              <a:cxnLst/>
              <a:rect l="0" t="0" r="0" b="0"/>
              <a:pathLst>
                <a:path w="116188" h="142251">
                  <a:moveTo>
                    <a:pt x="81526" y="0"/>
                  </a:moveTo>
                  <a:lnTo>
                    <a:pt x="57480" y="9575"/>
                  </a:lnTo>
                  <a:lnTo>
                    <a:pt x="21933" y="39403"/>
                  </a:lnTo>
                  <a:lnTo>
                    <a:pt x="6418" y="65487"/>
                  </a:lnTo>
                  <a:lnTo>
                    <a:pt x="0" y="101032"/>
                  </a:lnTo>
                  <a:lnTo>
                    <a:pt x="4739" y="121332"/>
                  </a:lnTo>
                  <a:lnTo>
                    <a:pt x="9277" y="130021"/>
                  </a:lnTo>
                  <a:lnTo>
                    <a:pt x="16983" y="135813"/>
                  </a:lnTo>
                  <a:lnTo>
                    <a:pt x="38023" y="142250"/>
                  </a:lnTo>
                  <a:lnTo>
                    <a:pt x="70586" y="140284"/>
                  </a:lnTo>
                  <a:lnTo>
                    <a:pt x="88752" y="132148"/>
                  </a:lnTo>
                  <a:lnTo>
                    <a:pt x="96872" y="126703"/>
                  </a:lnTo>
                  <a:lnTo>
                    <a:pt x="109014" y="111295"/>
                  </a:lnTo>
                  <a:lnTo>
                    <a:pt x="113889" y="102272"/>
                  </a:lnTo>
                  <a:lnTo>
                    <a:pt x="116187" y="79769"/>
                  </a:lnTo>
                  <a:lnTo>
                    <a:pt x="110903" y="47032"/>
                  </a:lnTo>
                  <a:lnTo>
                    <a:pt x="102583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441269" y="611495"/>
              <a:ext cx="136871" cy="142478"/>
            </a:xfrm>
            <a:custGeom>
              <a:avLst/>
              <a:gdLst/>
              <a:ahLst/>
              <a:cxnLst/>
              <a:rect l="0" t="0" r="0" b="0"/>
              <a:pathLst>
                <a:path w="136871" h="142478">
                  <a:moveTo>
                    <a:pt x="0" y="37192"/>
                  </a:moveTo>
                  <a:lnTo>
                    <a:pt x="3119" y="91336"/>
                  </a:lnTo>
                  <a:lnTo>
                    <a:pt x="6066" y="110389"/>
                  </a:lnTo>
                  <a:lnTo>
                    <a:pt x="5214" y="110556"/>
                  </a:lnTo>
                  <a:lnTo>
                    <a:pt x="3476" y="107158"/>
                  </a:lnTo>
                  <a:lnTo>
                    <a:pt x="1857" y="62017"/>
                  </a:lnTo>
                  <a:lnTo>
                    <a:pt x="5894" y="38867"/>
                  </a:lnTo>
                  <a:lnTo>
                    <a:pt x="20334" y="11692"/>
                  </a:lnTo>
                  <a:lnTo>
                    <a:pt x="28763" y="6154"/>
                  </a:lnTo>
                  <a:lnTo>
                    <a:pt x="50608" y="0"/>
                  </a:lnTo>
                  <a:lnTo>
                    <a:pt x="60645" y="699"/>
                  </a:lnTo>
                  <a:lnTo>
                    <a:pt x="78036" y="7715"/>
                  </a:lnTo>
                  <a:lnTo>
                    <a:pt x="100980" y="24818"/>
                  </a:lnTo>
                  <a:lnTo>
                    <a:pt x="117008" y="50293"/>
                  </a:lnTo>
                  <a:lnTo>
                    <a:pt x="131733" y="91512"/>
                  </a:lnTo>
                  <a:lnTo>
                    <a:pt x="136870" y="1424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736067" y="611035"/>
              <a:ext cx="94757" cy="6067"/>
            </a:xfrm>
            <a:custGeom>
              <a:avLst/>
              <a:gdLst/>
              <a:ahLst/>
              <a:cxnLst/>
              <a:rect l="0" t="0" r="0" b="0"/>
              <a:pathLst>
                <a:path w="94757" h="6067">
                  <a:moveTo>
                    <a:pt x="94756" y="6066"/>
                  </a:moveTo>
                  <a:lnTo>
                    <a:pt x="62304" y="0"/>
                  </a:lnTo>
                  <a:lnTo>
                    <a:pt x="0" y="60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5335777" y="1183803"/>
            <a:ext cx="1631918" cy="562228"/>
            <a:chOff x="5335777" y="1183803"/>
            <a:chExt cx="1631918" cy="562228"/>
          </a:xfrm>
        </p:grpSpPr>
        <p:sp>
          <p:nvSpPr>
            <p:cNvPr id="79" name="Freeform 78"/>
            <p:cNvSpPr/>
            <p:nvPr/>
          </p:nvSpPr>
          <p:spPr>
            <a:xfrm>
              <a:off x="5335777" y="1183803"/>
              <a:ext cx="263213" cy="309044"/>
            </a:xfrm>
            <a:custGeom>
              <a:avLst/>
              <a:gdLst/>
              <a:ahLst/>
              <a:cxnLst/>
              <a:rect l="0" t="0" r="0" b="0"/>
              <a:pathLst>
                <a:path w="263213" h="309044">
                  <a:moveTo>
                    <a:pt x="0" y="286106"/>
                  </a:moveTo>
                  <a:lnTo>
                    <a:pt x="3119" y="228842"/>
                  </a:lnTo>
                  <a:lnTo>
                    <a:pt x="5213" y="182572"/>
                  </a:lnTo>
                  <a:lnTo>
                    <a:pt x="1029" y="119426"/>
                  </a:lnTo>
                  <a:lnTo>
                    <a:pt x="1373" y="60203"/>
                  </a:lnTo>
                  <a:lnTo>
                    <a:pt x="14680" y="2591"/>
                  </a:lnTo>
                  <a:lnTo>
                    <a:pt x="19145" y="0"/>
                  </a:lnTo>
                  <a:lnTo>
                    <a:pt x="24462" y="2952"/>
                  </a:lnTo>
                  <a:lnTo>
                    <a:pt x="35438" y="17540"/>
                  </a:lnTo>
                  <a:lnTo>
                    <a:pt x="61324" y="71279"/>
                  </a:lnTo>
                  <a:lnTo>
                    <a:pt x="80830" y="125215"/>
                  </a:lnTo>
                  <a:lnTo>
                    <a:pt x="106000" y="180929"/>
                  </a:lnTo>
                  <a:lnTo>
                    <a:pt x="133501" y="236995"/>
                  </a:lnTo>
                  <a:lnTo>
                    <a:pt x="175487" y="291895"/>
                  </a:lnTo>
                  <a:lnTo>
                    <a:pt x="202124" y="308229"/>
                  </a:lnTo>
                  <a:lnTo>
                    <a:pt x="210789" y="309043"/>
                  </a:lnTo>
                  <a:lnTo>
                    <a:pt x="226655" y="303710"/>
                  </a:lnTo>
                  <a:lnTo>
                    <a:pt x="238385" y="290420"/>
                  </a:lnTo>
                  <a:lnTo>
                    <a:pt x="243151" y="281964"/>
                  </a:lnTo>
                  <a:lnTo>
                    <a:pt x="250800" y="227533"/>
                  </a:lnTo>
                  <a:lnTo>
                    <a:pt x="252311" y="170508"/>
                  </a:lnTo>
                  <a:lnTo>
                    <a:pt x="252610" y="108594"/>
                  </a:lnTo>
                  <a:lnTo>
                    <a:pt x="263212" y="544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634531" y="1369564"/>
              <a:ext cx="98095" cy="144106"/>
            </a:xfrm>
            <a:custGeom>
              <a:avLst/>
              <a:gdLst/>
              <a:ahLst/>
              <a:cxnLst/>
              <a:rect l="0" t="0" r="0" b="0"/>
              <a:pathLst>
                <a:path w="98095" h="144106">
                  <a:moveTo>
                    <a:pt x="69743" y="5589"/>
                  </a:moveTo>
                  <a:lnTo>
                    <a:pt x="52975" y="0"/>
                  </a:lnTo>
                  <a:lnTo>
                    <a:pt x="45696" y="693"/>
                  </a:lnTo>
                  <a:lnTo>
                    <a:pt x="31370" y="7702"/>
                  </a:lnTo>
                  <a:lnTo>
                    <a:pt x="10150" y="30392"/>
                  </a:lnTo>
                  <a:lnTo>
                    <a:pt x="2313" y="52487"/>
                  </a:lnTo>
                  <a:lnTo>
                    <a:pt x="0" y="76735"/>
                  </a:lnTo>
                  <a:lnTo>
                    <a:pt x="2871" y="99211"/>
                  </a:lnTo>
                  <a:lnTo>
                    <a:pt x="11166" y="117778"/>
                  </a:lnTo>
                  <a:lnTo>
                    <a:pt x="16653" y="126005"/>
                  </a:lnTo>
                  <a:lnTo>
                    <a:pt x="32110" y="138266"/>
                  </a:lnTo>
                  <a:lnTo>
                    <a:pt x="41145" y="143173"/>
                  </a:lnTo>
                  <a:lnTo>
                    <a:pt x="50677" y="144105"/>
                  </a:lnTo>
                  <a:lnTo>
                    <a:pt x="70628" y="138902"/>
                  </a:lnTo>
                  <a:lnTo>
                    <a:pt x="78522" y="131899"/>
                  </a:lnTo>
                  <a:lnTo>
                    <a:pt x="90412" y="111639"/>
                  </a:lnTo>
                  <a:lnTo>
                    <a:pt x="98094" y="73926"/>
                  </a:lnTo>
                  <a:lnTo>
                    <a:pt x="96771" y="56238"/>
                  </a:lnTo>
                  <a:lnTo>
                    <a:pt x="90800" y="371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767445" y="1402517"/>
              <a:ext cx="189514" cy="162150"/>
            </a:xfrm>
            <a:custGeom>
              <a:avLst/>
              <a:gdLst/>
              <a:ahLst/>
              <a:cxnLst/>
              <a:rect l="0" t="0" r="0" b="0"/>
              <a:pathLst>
                <a:path w="189514" h="162150">
                  <a:moveTo>
                    <a:pt x="0" y="35807"/>
                  </a:moveTo>
                  <a:lnTo>
                    <a:pt x="17958" y="96918"/>
                  </a:lnTo>
                  <a:lnTo>
                    <a:pt x="24749" y="119119"/>
                  </a:lnTo>
                  <a:lnTo>
                    <a:pt x="27028" y="121764"/>
                  </a:lnTo>
                  <a:lnTo>
                    <a:pt x="28546" y="118848"/>
                  </a:lnTo>
                  <a:lnTo>
                    <a:pt x="34438" y="58031"/>
                  </a:lnTo>
                  <a:lnTo>
                    <a:pt x="46079" y="25624"/>
                  </a:lnTo>
                  <a:lnTo>
                    <a:pt x="51776" y="14980"/>
                  </a:lnTo>
                  <a:lnTo>
                    <a:pt x="60253" y="7885"/>
                  </a:lnTo>
                  <a:lnTo>
                    <a:pt x="82151" y="0"/>
                  </a:lnTo>
                  <a:lnTo>
                    <a:pt x="92202" y="238"/>
                  </a:lnTo>
                  <a:lnTo>
                    <a:pt x="109609" y="6740"/>
                  </a:lnTo>
                  <a:lnTo>
                    <a:pt x="154181" y="43355"/>
                  </a:lnTo>
                  <a:lnTo>
                    <a:pt x="174041" y="86648"/>
                  </a:lnTo>
                  <a:lnTo>
                    <a:pt x="186110" y="130208"/>
                  </a:lnTo>
                  <a:lnTo>
                    <a:pt x="189513" y="1621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002118" y="1405593"/>
              <a:ext cx="154882" cy="157237"/>
            </a:xfrm>
            <a:custGeom>
              <a:avLst/>
              <a:gdLst/>
              <a:ahLst/>
              <a:cxnLst/>
              <a:rect l="0" t="0" r="0" b="0"/>
              <a:pathLst>
                <a:path w="154882" h="157237">
                  <a:moveTo>
                    <a:pt x="102239" y="32731"/>
                  </a:moveTo>
                  <a:lnTo>
                    <a:pt x="72930" y="3423"/>
                  </a:lnTo>
                  <a:lnTo>
                    <a:pt x="65152" y="324"/>
                  </a:lnTo>
                  <a:lnTo>
                    <a:pt x="47151" y="0"/>
                  </a:lnTo>
                  <a:lnTo>
                    <a:pt x="30572" y="6876"/>
                  </a:lnTo>
                  <a:lnTo>
                    <a:pt x="22875" y="11985"/>
                  </a:lnTo>
                  <a:lnTo>
                    <a:pt x="11204" y="27020"/>
                  </a:lnTo>
                  <a:lnTo>
                    <a:pt x="3287" y="46570"/>
                  </a:lnTo>
                  <a:lnTo>
                    <a:pt x="0" y="83885"/>
                  </a:lnTo>
                  <a:lnTo>
                    <a:pt x="11855" y="146731"/>
                  </a:lnTo>
                  <a:lnTo>
                    <a:pt x="17416" y="153185"/>
                  </a:lnTo>
                  <a:lnTo>
                    <a:pt x="24634" y="156317"/>
                  </a:lnTo>
                  <a:lnTo>
                    <a:pt x="32955" y="157236"/>
                  </a:lnTo>
                  <a:lnTo>
                    <a:pt x="48439" y="152017"/>
                  </a:lnTo>
                  <a:lnTo>
                    <a:pt x="55844" y="147350"/>
                  </a:lnTo>
                  <a:lnTo>
                    <a:pt x="67191" y="132806"/>
                  </a:lnTo>
                  <a:lnTo>
                    <a:pt x="84008" y="94873"/>
                  </a:lnTo>
                  <a:lnTo>
                    <a:pt x="85167" y="71268"/>
                  </a:lnTo>
                  <a:lnTo>
                    <a:pt x="84123" y="54538"/>
                  </a:lnTo>
                  <a:lnTo>
                    <a:pt x="85482" y="56628"/>
                  </a:lnTo>
                  <a:lnTo>
                    <a:pt x="101659" y="88014"/>
                  </a:lnTo>
                  <a:lnTo>
                    <a:pt x="127384" y="124500"/>
                  </a:lnTo>
                  <a:lnTo>
                    <a:pt x="154881" y="1380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199113" y="1438198"/>
              <a:ext cx="223435" cy="307833"/>
            </a:xfrm>
            <a:custGeom>
              <a:avLst/>
              <a:gdLst/>
              <a:ahLst/>
              <a:cxnLst/>
              <a:rect l="0" t="0" r="0" b="0"/>
              <a:pathLst>
                <a:path w="223435" h="307833">
                  <a:moveTo>
                    <a:pt x="115814" y="73825"/>
                  </a:moveTo>
                  <a:lnTo>
                    <a:pt x="121403" y="57058"/>
                  </a:lnTo>
                  <a:lnTo>
                    <a:pt x="119290" y="24274"/>
                  </a:lnTo>
                  <a:lnTo>
                    <a:pt x="114622" y="15055"/>
                  </a:lnTo>
                  <a:lnTo>
                    <a:pt x="100076" y="1692"/>
                  </a:lnTo>
                  <a:lnTo>
                    <a:pt x="91284" y="0"/>
                  </a:lnTo>
                  <a:lnTo>
                    <a:pt x="72156" y="4359"/>
                  </a:lnTo>
                  <a:lnTo>
                    <a:pt x="55076" y="20335"/>
                  </a:lnTo>
                  <a:lnTo>
                    <a:pt x="47246" y="31146"/>
                  </a:lnTo>
                  <a:lnTo>
                    <a:pt x="41665" y="55637"/>
                  </a:lnTo>
                  <a:lnTo>
                    <a:pt x="44254" y="79780"/>
                  </a:lnTo>
                  <a:lnTo>
                    <a:pt x="53204" y="98308"/>
                  </a:lnTo>
                  <a:lnTo>
                    <a:pt x="60036" y="103016"/>
                  </a:lnTo>
                  <a:lnTo>
                    <a:pt x="76986" y="105126"/>
                  </a:lnTo>
                  <a:lnTo>
                    <a:pt x="93098" y="99045"/>
                  </a:lnTo>
                  <a:lnTo>
                    <a:pt x="122505" y="76077"/>
                  </a:lnTo>
                  <a:lnTo>
                    <a:pt x="128463" y="75327"/>
                  </a:lnTo>
                  <a:lnTo>
                    <a:pt x="133605" y="78336"/>
                  </a:lnTo>
                  <a:lnTo>
                    <a:pt x="142439" y="91038"/>
                  </a:lnTo>
                  <a:lnTo>
                    <a:pt x="161246" y="143466"/>
                  </a:lnTo>
                  <a:lnTo>
                    <a:pt x="171909" y="177908"/>
                  </a:lnTo>
                  <a:lnTo>
                    <a:pt x="214505" y="239928"/>
                  </a:lnTo>
                  <a:lnTo>
                    <a:pt x="220213" y="251241"/>
                  </a:lnTo>
                  <a:lnTo>
                    <a:pt x="223434" y="273170"/>
                  </a:lnTo>
                  <a:lnTo>
                    <a:pt x="222655" y="283930"/>
                  </a:lnTo>
                  <a:lnTo>
                    <a:pt x="218627" y="292274"/>
                  </a:lnTo>
                  <a:lnTo>
                    <a:pt x="204792" y="304665"/>
                  </a:lnTo>
                  <a:lnTo>
                    <a:pt x="183826" y="307832"/>
                  </a:lnTo>
                  <a:lnTo>
                    <a:pt x="132238" y="305923"/>
                  </a:lnTo>
                  <a:lnTo>
                    <a:pt x="78158" y="299480"/>
                  </a:lnTo>
                  <a:lnTo>
                    <a:pt x="32466" y="303926"/>
                  </a:lnTo>
                  <a:lnTo>
                    <a:pt x="0" y="3054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413725" y="1469909"/>
              <a:ext cx="140031" cy="132032"/>
            </a:xfrm>
            <a:custGeom>
              <a:avLst/>
              <a:gdLst/>
              <a:ahLst/>
              <a:cxnLst/>
              <a:rect l="0" t="0" r="0" b="0"/>
              <a:pathLst>
                <a:path w="140031" h="132032">
                  <a:moveTo>
                    <a:pt x="80186" y="0"/>
                  </a:moveTo>
                  <a:lnTo>
                    <a:pt x="57829" y="0"/>
                  </a:lnTo>
                  <a:lnTo>
                    <a:pt x="40614" y="6240"/>
                  </a:lnTo>
                  <a:lnTo>
                    <a:pt x="10498" y="29309"/>
                  </a:lnTo>
                  <a:lnTo>
                    <a:pt x="2420" y="48901"/>
                  </a:lnTo>
                  <a:lnTo>
                    <a:pt x="0" y="72037"/>
                  </a:lnTo>
                  <a:lnTo>
                    <a:pt x="2824" y="94018"/>
                  </a:lnTo>
                  <a:lnTo>
                    <a:pt x="11098" y="112366"/>
                  </a:lnTo>
                  <a:lnTo>
                    <a:pt x="16580" y="120534"/>
                  </a:lnTo>
                  <a:lnTo>
                    <a:pt x="24914" y="125980"/>
                  </a:lnTo>
                  <a:lnTo>
                    <a:pt x="46652" y="132031"/>
                  </a:lnTo>
                  <a:lnTo>
                    <a:pt x="79609" y="129848"/>
                  </a:lnTo>
                  <a:lnTo>
                    <a:pt x="111600" y="116203"/>
                  </a:lnTo>
                  <a:lnTo>
                    <a:pt x="126513" y="100779"/>
                  </a:lnTo>
                  <a:lnTo>
                    <a:pt x="135871" y="81056"/>
                  </a:lnTo>
                  <a:lnTo>
                    <a:pt x="140030" y="56692"/>
                  </a:lnTo>
                  <a:lnTo>
                    <a:pt x="135639" y="36505"/>
                  </a:lnTo>
                  <a:lnTo>
                    <a:pt x="11177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588668" y="1469846"/>
              <a:ext cx="168456" cy="157992"/>
            </a:xfrm>
            <a:custGeom>
              <a:avLst/>
              <a:gdLst/>
              <a:ahLst/>
              <a:cxnLst/>
              <a:rect l="0" t="0" r="0" b="0"/>
              <a:pathLst>
                <a:path w="168456" h="157992">
                  <a:moveTo>
                    <a:pt x="0" y="52706"/>
                  </a:moveTo>
                  <a:lnTo>
                    <a:pt x="17958" y="106581"/>
                  </a:lnTo>
                  <a:lnTo>
                    <a:pt x="25857" y="130280"/>
                  </a:lnTo>
                  <a:lnTo>
                    <a:pt x="13107" y="79550"/>
                  </a:lnTo>
                  <a:lnTo>
                    <a:pt x="14014" y="55278"/>
                  </a:lnTo>
                  <a:lnTo>
                    <a:pt x="27678" y="23052"/>
                  </a:lnTo>
                  <a:lnTo>
                    <a:pt x="39987" y="5991"/>
                  </a:lnTo>
                  <a:lnTo>
                    <a:pt x="47716" y="1676"/>
                  </a:lnTo>
                  <a:lnTo>
                    <a:pt x="65660" y="0"/>
                  </a:lnTo>
                  <a:lnTo>
                    <a:pt x="95493" y="5634"/>
                  </a:lnTo>
                  <a:lnTo>
                    <a:pt x="120971" y="20301"/>
                  </a:lnTo>
                  <a:lnTo>
                    <a:pt x="143338" y="39465"/>
                  </a:lnTo>
                  <a:lnTo>
                    <a:pt x="159193" y="71140"/>
                  </a:lnTo>
                  <a:lnTo>
                    <a:pt x="167236" y="131274"/>
                  </a:lnTo>
                  <a:lnTo>
                    <a:pt x="168455" y="1579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893994" y="1522552"/>
              <a:ext cx="73701" cy="1"/>
            </a:xfrm>
            <a:custGeom>
              <a:avLst/>
              <a:gdLst/>
              <a:ahLst/>
              <a:cxnLst/>
              <a:rect l="0" t="0" r="0" b="0"/>
              <a:pathLst>
                <a:path w="73701" h="1">
                  <a:moveTo>
                    <a:pt x="73700" y="0"/>
                  </a:moveTo>
                  <a:lnTo>
                    <a:pt x="3100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5356833" y="2111306"/>
            <a:ext cx="1821432" cy="611496"/>
            <a:chOff x="5356833" y="2111306"/>
            <a:chExt cx="1821432" cy="611496"/>
          </a:xfrm>
        </p:grpSpPr>
        <p:sp>
          <p:nvSpPr>
            <p:cNvPr id="88" name="Freeform 87"/>
            <p:cNvSpPr/>
            <p:nvPr/>
          </p:nvSpPr>
          <p:spPr>
            <a:xfrm>
              <a:off x="5356833" y="2111306"/>
              <a:ext cx="309500" cy="398043"/>
            </a:xfrm>
            <a:custGeom>
              <a:avLst/>
              <a:gdLst/>
              <a:ahLst/>
              <a:cxnLst/>
              <a:rect l="0" t="0" r="0" b="0"/>
              <a:pathLst>
                <a:path w="309500" h="398043">
                  <a:moveTo>
                    <a:pt x="0" y="327225"/>
                  </a:moveTo>
                  <a:lnTo>
                    <a:pt x="0" y="268608"/>
                  </a:lnTo>
                  <a:lnTo>
                    <a:pt x="0" y="207199"/>
                  </a:lnTo>
                  <a:lnTo>
                    <a:pt x="0" y="145676"/>
                  </a:lnTo>
                  <a:lnTo>
                    <a:pt x="0" y="94838"/>
                  </a:lnTo>
                  <a:lnTo>
                    <a:pt x="0" y="45850"/>
                  </a:lnTo>
                  <a:lnTo>
                    <a:pt x="0" y="30847"/>
                  </a:lnTo>
                  <a:lnTo>
                    <a:pt x="3510" y="19675"/>
                  </a:lnTo>
                  <a:lnTo>
                    <a:pt x="16768" y="4143"/>
                  </a:lnTo>
                  <a:lnTo>
                    <a:pt x="25217" y="703"/>
                  </a:lnTo>
                  <a:lnTo>
                    <a:pt x="43963" y="0"/>
                  </a:lnTo>
                  <a:lnTo>
                    <a:pt x="74247" y="6181"/>
                  </a:lnTo>
                  <a:lnTo>
                    <a:pt x="136919" y="34634"/>
                  </a:lnTo>
                  <a:lnTo>
                    <a:pt x="178994" y="59293"/>
                  </a:lnTo>
                  <a:lnTo>
                    <a:pt x="234921" y="117165"/>
                  </a:lnTo>
                  <a:lnTo>
                    <a:pt x="279114" y="169365"/>
                  </a:lnTo>
                  <a:lnTo>
                    <a:pt x="304186" y="230282"/>
                  </a:lnTo>
                  <a:lnTo>
                    <a:pt x="309499" y="252554"/>
                  </a:lnTo>
                  <a:lnTo>
                    <a:pt x="307961" y="274151"/>
                  </a:lnTo>
                  <a:lnTo>
                    <a:pt x="300258" y="292328"/>
                  </a:lnTo>
                  <a:lnTo>
                    <a:pt x="255897" y="344579"/>
                  </a:lnTo>
                  <a:lnTo>
                    <a:pt x="199399" y="377804"/>
                  </a:lnTo>
                  <a:lnTo>
                    <a:pt x="149396" y="395144"/>
                  </a:lnTo>
                  <a:lnTo>
                    <a:pt x="109516" y="398042"/>
                  </a:lnTo>
                  <a:lnTo>
                    <a:pt x="53200" y="386045"/>
                  </a:lnTo>
                  <a:lnTo>
                    <a:pt x="31586" y="3798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707642" y="2319055"/>
              <a:ext cx="144032" cy="196197"/>
            </a:xfrm>
            <a:custGeom>
              <a:avLst/>
              <a:gdLst/>
              <a:ahLst/>
              <a:cxnLst/>
              <a:rect l="0" t="0" r="0" b="0"/>
              <a:pathLst>
                <a:path w="144032" h="196197">
                  <a:moveTo>
                    <a:pt x="17689" y="77362"/>
                  </a:moveTo>
                  <a:lnTo>
                    <a:pt x="55167" y="85695"/>
                  </a:lnTo>
                  <a:lnTo>
                    <a:pt x="90014" y="84121"/>
                  </a:lnTo>
                  <a:lnTo>
                    <a:pt x="110665" y="78026"/>
                  </a:lnTo>
                  <a:lnTo>
                    <a:pt x="127642" y="67519"/>
                  </a:lnTo>
                  <a:lnTo>
                    <a:pt x="131935" y="59102"/>
                  </a:lnTo>
                  <a:lnTo>
                    <a:pt x="133585" y="37271"/>
                  </a:lnTo>
                  <a:lnTo>
                    <a:pt x="130048" y="28408"/>
                  </a:lnTo>
                  <a:lnTo>
                    <a:pt x="116759" y="15440"/>
                  </a:lnTo>
                  <a:lnTo>
                    <a:pt x="89547" y="1563"/>
                  </a:lnTo>
                  <a:lnTo>
                    <a:pt x="69513" y="0"/>
                  </a:lnTo>
                  <a:lnTo>
                    <a:pt x="48910" y="4375"/>
                  </a:lnTo>
                  <a:lnTo>
                    <a:pt x="28055" y="14118"/>
                  </a:lnTo>
                  <a:lnTo>
                    <a:pt x="13328" y="29367"/>
                  </a:lnTo>
                  <a:lnTo>
                    <a:pt x="4052" y="49012"/>
                  </a:lnTo>
                  <a:lnTo>
                    <a:pt x="0" y="86380"/>
                  </a:lnTo>
                  <a:lnTo>
                    <a:pt x="6858" y="125918"/>
                  </a:lnTo>
                  <a:lnTo>
                    <a:pt x="17165" y="149245"/>
                  </a:lnTo>
                  <a:lnTo>
                    <a:pt x="41710" y="176520"/>
                  </a:lnTo>
                  <a:lnTo>
                    <a:pt x="71209" y="193830"/>
                  </a:lnTo>
                  <a:lnTo>
                    <a:pt x="94898" y="196196"/>
                  </a:lnTo>
                  <a:lnTo>
                    <a:pt x="144031" y="1931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939539" y="2342630"/>
              <a:ext cx="122705" cy="193679"/>
            </a:xfrm>
            <a:custGeom>
              <a:avLst/>
              <a:gdLst/>
              <a:ahLst/>
              <a:cxnLst/>
              <a:rect l="0" t="0" r="0" b="0"/>
              <a:pathLst>
                <a:path w="122705" h="193679">
                  <a:moveTo>
                    <a:pt x="122704" y="32730"/>
                  </a:moveTo>
                  <a:lnTo>
                    <a:pt x="93395" y="3422"/>
                  </a:lnTo>
                  <a:lnTo>
                    <a:pt x="85618" y="323"/>
                  </a:lnTo>
                  <a:lnTo>
                    <a:pt x="67617" y="0"/>
                  </a:lnTo>
                  <a:lnTo>
                    <a:pt x="37751" y="11984"/>
                  </a:lnTo>
                  <a:lnTo>
                    <a:pt x="23336" y="27019"/>
                  </a:lnTo>
                  <a:lnTo>
                    <a:pt x="8643" y="58334"/>
                  </a:lnTo>
                  <a:lnTo>
                    <a:pt x="0" y="97248"/>
                  </a:lnTo>
                  <a:lnTo>
                    <a:pt x="559" y="135295"/>
                  </a:lnTo>
                  <a:lnTo>
                    <a:pt x="6416" y="156693"/>
                  </a:lnTo>
                  <a:lnTo>
                    <a:pt x="16818" y="174003"/>
                  </a:lnTo>
                  <a:lnTo>
                    <a:pt x="32360" y="186375"/>
                  </a:lnTo>
                  <a:lnTo>
                    <a:pt x="41418" y="191312"/>
                  </a:lnTo>
                  <a:lnTo>
                    <a:pt x="60840" y="193678"/>
                  </a:lnTo>
                  <a:lnTo>
                    <a:pt x="91118" y="1906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156797" y="2362863"/>
              <a:ext cx="179188" cy="166723"/>
            </a:xfrm>
            <a:custGeom>
              <a:avLst/>
              <a:gdLst/>
              <a:ahLst/>
              <a:cxnLst/>
              <a:rect l="0" t="0" r="0" b="0"/>
              <a:pathLst>
                <a:path w="179188" h="166723">
                  <a:moveTo>
                    <a:pt x="84430" y="33554"/>
                  </a:moveTo>
                  <a:lnTo>
                    <a:pt x="73252" y="16787"/>
                  </a:lnTo>
                  <a:lnTo>
                    <a:pt x="58405" y="5435"/>
                  </a:lnTo>
                  <a:lnTo>
                    <a:pt x="49532" y="770"/>
                  </a:lnTo>
                  <a:lnTo>
                    <a:pt x="41278" y="0"/>
                  </a:lnTo>
                  <a:lnTo>
                    <a:pt x="25867" y="5383"/>
                  </a:lnTo>
                  <a:lnTo>
                    <a:pt x="4037" y="27157"/>
                  </a:lnTo>
                  <a:lnTo>
                    <a:pt x="419" y="36308"/>
                  </a:lnTo>
                  <a:lnTo>
                    <a:pt x="0" y="92149"/>
                  </a:lnTo>
                  <a:lnTo>
                    <a:pt x="2502" y="144001"/>
                  </a:lnTo>
                  <a:lnTo>
                    <a:pt x="11362" y="162970"/>
                  </a:lnTo>
                  <a:lnTo>
                    <a:pt x="18171" y="166625"/>
                  </a:lnTo>
                  <a:lnTo>
                    <a:pt x="26219" y="166722"/>
                  </a:lnTo>
                  <a:lnTo>
                    <a:pt x="35094" y="164447"/>
                  </a:lnTo>
                  <a:lnTo>
                    <a:pt x="51195" y="152560"/>
                  </a:lnTo>
                  <a:lnTo>
                    <a:pt x="80595" y="116333"/>
                  </a:lnTo>
                  <a:lnTo>
                    <a:pt x="88575" y="92962"/>
                  </a:lnTo>
                  <a:lnTo>
                    <a:pt x="90952" y="75166"/>
                  </a:lnTo>
                  <a:lnTo>
                    <a:pt x="89948" y="75333"/>
                  </a:lnTo>
                  <a:lnTo>
                    <a:pt x="88108" y="78954"/>
                  </a:lnTo>
                  <a:lnTo>
                    <a:pt x="89222" y="83708"/>
                  </a:lnTo>
                  <a:lnTo>
                    <a:pt x="107820" y="108148"/>
                  </a:lnTo>
                  <a:lnTo>
                    <a:pt x="139614" y="135506"/>
                  </a:lnTo>
                  <a:lnTo>
                    <a:pt x="156140" y="143207"/>
                  </a:lnTo>
                  <a:lnTo>
                    <a:pt x="179187" y="149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378098" y="2409790"/>
              <a:ext cx="197525" cy="313012"/>
            </a:xfrm>
            <a:custGeom>
              <a:avLst/>
              <a:gdLst/>
              <a:ahLst/>
              <a:cxnLst/>
              <a:rect l="0" t="0" r="0" b="0"/>
              <a:pathLst>
                <a:path w="197525" h="313012">
                  <a:moveTo>
                    <a:pt x="136871" y="70855"/>
                  </a:moveTo>
                  <a:lnTo>
                    <a:pt x="136871" y="48499"/>
                  </a:lnTo>
                  <a:lnTo>
                    <a:pt x="130631" y="31283"/>
                  </a:lnTo>
                  <a:lnTo>
                    <a:pt x="125692" y="23417"/>
                  </a:lnTo>
                  <a:lnTo>
                    <a:pt x="110845" y="11557"/>
                  </a:lnTo>
                  <a:lnTo>
                    <a:pt x="91378" y="3556"/>
                  </a:lnTo>
                  <a:lnTo>
                    <a:pt x="67128" y="0"/>
                  </a:lnTo>
                  <a:lnTo>
                    <a:pt x="46992" y="4659"/>
                  </a:lnTo>
                  <a:lnTo>
                    <a:pt x="38347" y="9177"/>
                  </a:lnTo>
                  <a:lnTo>
                    <a:pt x="25621" y="23556"/>
                  </a:lnTo>
                  <a:lnTo>
                    <a:pt x="20590" y="32303"/>
                  </a:lnTo>
                  <a:lnTo>
                    <a:pt x="18120" y="51381"/>
                  </a:lnTo>
                  <a:lnTo>
                    <a:pt x="22091" y="70389"/>
                  </a:lnTo>
                  <a:lnTo>
                    <a:pt x="31655" y="86636"/>
                  </a:lnTo>
                  <a:lnTo>
                    <a:pt x="39820" y="90734"/>
                  </a:lnTo>
                  <a:lnTo>
                    <a:pt x="61371" y="92168"/>
                  </a:lnTo>
                  <a:lnTo>
                    <a:pt x="80308" y="85787"/>
                  </a:lnTo>
                  <a:lnTo>
                    <a:pt x="88634" y="80810"/>
                  </a:lnTo>
                  <a:lnTo>
                    <a:pt x="101004" y="65921"/>
                  </a:lnTo>
                  <a:lnTo>
                    <a:pt x="105940" y="57037"/>
                  </a:lnTo>
                  <a:lnTo>
                    <a:pt x="111571" y="53454"/>
                  </a:lnTo>
                  <a:lnTo>
                    <a:pt x="117664" y="53405"/>
                  </a:lnTo>
                  <a:lnTo>
                    <a:pt x="124067" y="55712"/>
                  </a:lnTo>
                  <a:lnTo>
                    <a:pt x="134299" y="67635"/>
                  </a:lnTo>
                  <a:lnTo>
                    <a:pt x="146637" y="100317"/>
                  </a:lnTo>
                  <a:lnTo>
                    <a:pt x="161286" y="152584"/>
                  </a:lnTo>
                  <a:lnTo>
                    <a:pt x="187298" y="215730"/>
                  </a:lnTo>
                  <a:lnTo>
                    <a:pt x="196265" y="252211"/>
                  </a:lnTo>
                  <a:lnTo>
                    <a:pt x="197524" y="265459"/>
                  </a:lnTo>
                  <a:lnTo>
                    <a:pt x="192683" y="286417"/>
                  </a:lnTo>
                  <a:lnTo>
                    <a:pt x="188117" y="295282"/>
                  </a:lnTo>
                  <a:lnTo>
                    <a:pt x="179224" y="301191"/>
                  </a:lnTo>
                  <a:lnTo>
                    <a:pt x="139931" y="309509"/>
                  </a:lnTo>
                  <a:lnTo>
                    <a:pt x="84138" y="312319"/>
                  </a:lnTo>
                  <a:lnTo>
                    <a:pt x="28058" y="312874"/>
                  </a:lnTo>
                  <a:lnTo>
                    <a:pt x="0" y="3130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637304" y="2422414"/>
              <a:ext cx="98764" cy="127185"/>
            </a:xfrm>
            <a:custGeom>
              <a:avLst/>
              <a:gdLst/>
              <a:ahLst/>
              <a:cxnLst/>
              <a:rect l="0" t="0" r="0" b="0"/>
              <a:pathLst>
                <a:path w="98764" h="127185">
                  <a:moveTo>
                    <a:pt x="67177" y="5589"/>
                  </a:moveTo>
                  <a:lnTo>
                    <a:pt x="50409" y="0"/>
                  </a:lnTo>
                  <a:lnTo>
                    <a:pt x="43130" y="693"/>
                  </a:lnTo>
                  <a:lnTo>
                    <a:pt x="28803" y="7702"/>
                  </a:lnTo>
                  <a:lnTo>
                    <a:pt x="17757" y="21736"/>
                  </a:lnTo>
                  <a:lnTo>
                    <a:pt x="1133" y="59341"/>
                  </a:lnTo>
                  <a:lnTo>
                    <a:pt x="0" y="79782"/>
                  </a:lnTo>
                  <a:lnTo>
                    <a:pt x="4565" y="99395"/>
                  </a:lnTo>
                  <a:lnTo>
                    <a:pt x="14393" y="115910"/>
                  </a:lnTo>
                  <a:lnTo>
                    <a:pt x="22629" y="121251"/>
                  </a:lnTo>
                  <a:lnTo>
                    <a:pt x="44259" y="127184"/>
                  </a:lnTo>
                  <a:lnTo>
                    <a:pt x="54237" y="126426"/>
                  </a:lnTo>
                  <a:lnTo>
                    <a:pt x="71564" y="119346"/>
                  </a:lnTo>
                  <a:lnTo>
                    <a:pt x="94474" y="96616"/>
                  </a:lnTo>
                  <a:lnTo>
                    <a:pt x="98243" y="86161"/>
                  </a:lnTo>
                  <a:lnTo>
                    <a:pt x="98763" y="371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767652" y="2417906"/>
              <a:ext cx="172976" cy="168025"/>
            </a:xfrm>
            <a:custGeom>
              <a:avLst/>
              <a:gdLst/>
              <a:ahLst/>
              <a:cxnLst/>
              <a:rect l="0" t="0" r="0" b="0"/>
              <a:pathLst>
                <a:path w="172976" h="168025">
                  <a:moveTo>
                    <a:pt x="0" y="41682"/>
                  </a:moveTo>
                  <a:lnTo>
                    <a:pt x="19128" y="95557"/>
                  </a:lnTo>
                  <a:lnTo>
                    <a:pt x="31924" y="119256"/>
                  </a:lnTo>
                  <a:lnTo>
                    <a:pt x="27447" y="113594"/>
                  </a:lnTo>
                  <a:lnTo>
                    <a:pt x="22950" y="79497"/>
                  </a:lnTo>
                  <a:lnTo>
                    <a:pt x="27207" y="37939"/>
                  </a:lnTo>
                  <a:lnTo>
                    <a:pt x="35880" y="16232"/>
                  </a:lnTo>
                  <a:lnTo>
                    <a:pt x="41467" y="7168"/>
                  </a:lnTo>
                  <a:lnTo>
                    <a:pt x="49872" y="2295"/>
                  </a:lnTo>
                  <a:lnTo>
                    <a:pt x="71688" y="0"/>
                  </a:lnTo>
                  <a:lnTo>
                    <a:pt x="104689" y="5286"/>
                  </a:lnTo>
                  <a:lnTo>
                    <a:pt x="122957" y="17317"/>
                  </a:lnTo>
                  <a:lnTo>
                    <a:pt x="137706" y="34363"/>
                  </a:lnTo>
                  <a:lnTo>
                    <a:pt x="164403" y="94606"/>
                  </a:lnTo>
                  <a:lnTo>
                    <a:pt x="172975" y="125994"/>
                  </a:lnTo>
                  <a:lnTo>
                    <a:pt x="168456" y="1680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072979" y="2453522"/>
              <a:ext cx="105286" cy="6067"/>
            </a:xfrm>
            <a:custGeom>
              <a:avLst/>
              <a:gdLst/>
              <a:ahLst/>
              <a:cxnLst/>
              <a:rect l="0" t="0" r="0" b="0"/>
              <a:pathLst>
                <a:path w="105286" h="6067">
                  <a:moveTo>
                    <a:pt x="105285" y="6066"/>
                  </a:moveTo>
                  <a:lnTo>
                    <a:pt x="62593" y="2947"/>
                  </a:lnTo>
                  <a:lnTo>
                    <a:pt x="41857" y="0"/>
                  </a:lnTo>
                  <a:lnTo>
                    <a:pt x="0" y="60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5361773" y="3093824"/>
            <a:ext cx="2006004" cy="555486"/>
            <a:chOff x="5361773" y="3093824"/>
            <a:chExt cx="2006004" cy="555486"/>
          </a:xfrm>
        </p:grpSpPr>
        <p:sp>
          <p:nvSpPr>
            <p:cNvPr id="97" name="Freeform 96"/>
            <p:cNvSpPr/>
            <p:nvPr/>
          </p:nvSpPr>
          <p:spPr>
            <a:xfrm>
              <a:off x="5361773" y="3093824"/>
              <a:ext cx="288033" cy="342199"/>
            </a:xfrm>
            <a:custGeom>
              <a:avLst/>
              <a:gdLst/>
              <a:ahLst/>
              <a:cxnLst/>
              <a:rect l="0" t="0" r="0" b="0"/>
              <a:pathLst>
                <a:path w="288033" h="342199">
                  <a:moveTo>
                    <a:pt x="5589" y="292272"/>
                  </a:moveTo>
                  <a:lnTo>
                    <a:pt x="5589" y="233655"/>
                  </a:lnTo>
                  <a:lnTo>
                    <a:pt x="5589" y="172246"/>
                  </a:lnTo>
                  <a:lnTo>
                    <a:pt x="5589" y="113842"/>
                  </a:lnTo>
                  <a:lnTo>
                    <a:pt x="5589" y="57245"/>
                  </a:lnTo>
                  <a:lnTo>
                    <a:pt x="0" y="20643"/>
                  </a:lnTo>
                  <a:lnTo>
                    <a:pt x="3032" y="12920"/>
                  </a:lnTo>
                  <a:lnTo>
                    <a:pt x="9734" y="7771"/>
                  </a:lnTo>
                  <a:lnTo>
                    <a:pt x="29658" y="2051"/>
                  </a:lnTo>
                  <a:lnTo>
                    <a:pt x="66013" y="0"/>
                  </a:lnTo>
                  <a:lnTo>
                    <a:pt x="126630" y="12307"/>
                  </a:lnTo>
                  <a:lnTo>
                    <a:pt x="171828" y="26877"/>
                  </a:lnTo>
                  <a:lnTo>
                    <a:pt x="234686" y="71457"/>
                  </a:lnTo>
                  <a:lnTo>
                    <a:pt x="264792" y="104895"/>
                  </a:lnTo>
                  <a:lnTo>
                    <a:pt x="280612" y="134977"/>
                  </a:lnTo>
                  <a:lnTo>
                    <a:pt x="288032" y="184989"/>
                  </a:lnTo>
                  <a:lnTo>
                    <a:pt x="286378" y="236808"/>
                  </a:lnTo>
                  <a:lnTo>
                    <a:pt x="280123" y="258263"/>
                  </a:lnTo>
                  <a:lnTo>
                    <a:pt x="257043" y="291100"/>
                  </a:lnTo>
                  <a:lnTo>
                    <a:pt x="221846" y="326043"/>
                  </a:lnTo>
                  <a:lnTo>
                    <a:pt x="203479" y="335747"/>
                  </a:lnTo>
                  <a:lnTo>
                    <a:pt x="167818" y="342198"/>
                  </a:lnTo>
                  <a:lnTo>
                    <a:pt x="122252" y="335972"/>
                  </a:lnTo>
                  <a:lnTo>
                    <a:pt x="82576" y="323478"/>
                  </a:lnTo>
                  <a:lnTo>
                    <a:pt x="58231" y="3133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704274" y="3354511"/>
              <a:ext cx="105286" cy="63172"/>
            </a:xfrm>
            <a:custGeom>
              <a:avLst/>
              <a:gdLst/>
              <a:ahLst/>
              <a:cxnLst/>
              <a:rect l="0" t="0" r="0" b="0"/>
              <a:pathLst>
                <a:path w="105286" h="63172">
                  <a:moveTo>
                    <a:pt x="105285" y="0"/>
                  </a:moveTo>
                  <a:lnTo>
                    <a:pt x="82928" y="0"/>
                  </a:lnTo>
                  <a:lnTo>
                    <a:pt x="52257" y="11178"/>
                  </a:lnTo>
                  <a:lnTo>
                    <a:pt x="26532" y="29308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714802" y="3396625"/>
              <a:ext cx="128765" cy="81107"/>
            </a:xfrm>
            <a:custGeom>
              <a:avLst/>
              <a:gdLst/>
              <a:ahLst/>
              <a:cxnLst/>
              <a:rect l="0" t="0" r="0" b="0"/>
              <a:pathLst>
                <a:path w="128765" h="81107">
                  <a:moveTo>
                    <a:pt x="0" y="63171"/>
                  </a:moveTo>
                  <a:lnTo>
                    <a:pt x="11179" y="74349"/>
                  </a:lnTo>
                  <a:lnTo>
                    <a:pt x="29145" y="79837"/>
                  </a:lnTo>
                  <a:lnTo>
                    <a:pt x="51558" y="81106"/>
                  </a:lnTo>
                  <a:lnTo>
                    <a:pt x="105143" y="69316"/>
                  </a:lnTo>
                  <a:lnTo>
                    <a:pt x="113379" y="63758"/>
                  </a:lnTo>
                  <a:lnTo>
                    <a:pt x="125650" y="48224"/>
                  </a:lnTo>
                  <a:lnTo>
                    <a:pt x="128764" y="29621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912025" y="3166022"/>
              <a:ext cx="329203" cy="335536"/>
            </a:xfrm>
            <a:custGeom>
              <a:avLst/>
              <a:gdLst/>
              <a:ahLst/>
              <a:cxnLst/>
              <a:rect l="0" t="0" r="0" b="0"/>
              <a:pathLst>
                <a:path w="329203" h="335536">
                  <a:moveTo>
                    <a:pt x="65990" y="251660"/>
                  </a:moveTo>
                  <a:lnTo>
                    <a:pt x="56414" y="227613"/>
                  </a:lnTo>
                  <a:lnTo>
                    <a:pt x="45747" y="213286"/>
                  </a:lnTo>
                  <a:lnTo>
                    <a:pt x="38456" y="209700"/>
                  </a:lnTo>
                  <a:lnTo>
                    <a:pt x="20998" y="208834"/>
                  </a:lnTo>
                  <a:lnTo>
                    <a:pt x="13768" y="212581"/>
                  </a:lnTo>
                  <a:lnTo>
                    <a:pt x="2617" y="226103"/>
                  </a:lnTo>
                  <a:lnTo>
                    <a:pt x="0" y="246930"/>
                  </a:lnTo>
                  <a:lnTo>
                    <a:pt x="7851" y="298428"/>
                  </a:lnTo>
                  <a:lnTo>
                    <a:pt x="22897" y="328558"/>
                  </a:lnTo>
                  <a:lnTo>
                    <a:pt x="30242" y="333341"/>
                  </a:lnTo>
                  <a:lnTo>
                    <a:pt x="47762" y="335535"/>
                  </a:lnTo>
                  <a:lnTo>
                    <a:pt x="64128" y="329492"/>
                  </a:lnTo>
                  <a:lnTo>
                    <a:pt x="71767" y="324605"/>
                  </a:lnTo>
                  <a:lnTo>
                    <a:pt x="83376" y="309816"/>
                  </a:lnTo>
                  <a:lnTo>
                    <a:pt x="104111" y="254292"/>
                  </a:lnTo>
                  <a:lnTo>
                    <a:pt x="122078" y="193774"/>
                  </a:lnTo>
                  <a:lnTo>
                    <a:pt x="127762" y="130608"/>
                  </a:lnTo>
                  <a:lnTo>
                    <a:pt x="128746" y="80352"/>
                  </a:lnTo>
                  <a:lnTo>
                    <a:pt x="129079" y="20856"/>
                  </a:lnTo>
                  <a:lnTo>
                    <a:pt x="127955" y="511"/>
                  </a:lnTo>
                  <a:lnTo>
                    <a:pt x="126017" y="0"/>
                  </a:lnTo>
                  <a:lnTo>
                    <a:pt x="123555" y="3168"/>
                  </a:lnTo>
                  <a:lnTo>
                    <a:pt x="112369" y="50280"/>
                  </a:lnTo>
                  <a:lnTo>
                    <a:pt x="108947" y="112792"/>
                  </a:lnTo>
                  <a:lnTo>
                    <a:pt x="108270" y="170546"/>
                  </a:lnTo>
                  <a:lnTo>
                    <a:pt x="109307" y="225845"/>
                  </a:lnTo>
                  <a:lnTo>
                    <a:pt x="117173" y="288208"/>
                  </a:lnTo>
                  <a:lnTo>
                    <a:pt x="119999" y="294743"/>
                  </a:lnTo>
                  <a:lnTo>
                    <a:pt x="124223" y="296759"/>
                  </a:lnTo>
                  <a:lnTo>
                    <a:pt x="129378" y="295764"/>
                  </a:lnTo>
                  <a:lnTo>
                    <a:pt x="141346" y="285299"/>
                  </a:lnTo>
                  <a:lnTo>
                    <a:pt x="155633" y="271290"/>
                  </a:lnTo>
                  <a:lnTo>
                    <a:pt x="213865" y="243962"/>
                  </a:lnTo>
                  <a:lnTo>
                    <a:pt x="275432" y="204499"/>
                  </a:lnTo>
                  <a:lnTo>
                    <a:pt x="292046" y="186245"/>
                  </a:lnTo>
                  <a:lnTo>
                    <a:pt x="296243" y="176465"/>
                  </a:lnTo>
                  <a:lnTo>
                    <a:pt x="297786" y="156238"/>
                  </a:lnTo>
                  <a:lnTo>
                    <a:pt x="291452" y="138670"/>
                  </a:lnTo>
                  <a:lnTo>
                    <a:pt x="286488" y="130710"/>
                  </a:lnTo>
                  <a:lnTo>
                    <a:pt x="271614" y="118746"/>
                  </a:lnTo>
                  <a:lnTo>
                    <a:pt x="262734" y="113917"/>
                  </a:lnTo>
                  <a:lnTo>
                    <a:pt x="243508" y="111672"/>
                  </a:lnTo>
                  <a:lnTo>
                    <a:pt x="233469" y="112711"/>
                  </a:lnTo>
                  <a:lnTo>
                    <a:pt x="216074" y="123224"/>
                  </a:lnTo>
                  <a:lnTo>
                    <a:pt x="201714" y="139595"/>
                  </a:lnTo>
                  <a:lnTo>
                    <a:pt x="191432" y="158569"/>
                  </a:lnTo>
                  <a:lnTo>
                    <a:pt x="189202" y="184940"/>
                  </a:lnTo>
                  <a:lnTo>
                    <a:pt x="197303" y="238350"/>
                  </a:lnTo>
                  <a:lnTo>
                    <a:pt x="212392" y="266303"/>
                  </a:lnTo>
                  <a:lnTo>
                    <a:pt x="228154" y="278835"/>
                  </a:lnTo>
                  <a:lnTo>
                    <a:pt x="266868" y="296412"/>
                  </a:lnTo>
                  <a:lnTo>
                    <a:pt x="287460" y="297676"/>
                  </a:lnTo>
                  <a:lnTo>
                    <a:pt x="329202" y="2937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301093" y="3317336"/>
              <a:ext cx="108591" cy="144929"/>
            </a:xfrm>
            <a:custGeom>
              <a:avLst/>
              <a:gdLst/>
              <a:ahLst/>
              <a:cxnLst/>
              <a:rect l="0" t="0" r="0" b="0"/>
              <a:pathLst>
                <a:path w="108591" h="144929">
                  <a:moveTo>
                    <a:pt x="108590" y="5589"/>
                  </a:moveTo>
                  <a:lnTo>
                    <a:pt x="91822" y="0"/>
                  </a:lnTo>
                  <a:lnTo>
                    <a:pt x="74231" y="375"/>
                  </a:lnTo>
                  <a:lnTo>
                    <a:pt x="55885" y="5611"/>
                  </a:lnTo>
                  <a:lnTo>
                    <a:pt x="17797" y="34592"/>
                  </a:lnTo>
                  <a:lnTo>
                    <a:pt x="2010" y="60586"/>
                  </a:lnTo>
                  <a:lnTo>
                    <a:pt x="0" y="80335"/>
                  </a:lnTo>
                  <a:lnTo>
                    <a:pt x="8242" y="121609"/>
                  </a:lnTo>
                  <a:lnTo>
                    <a:pt x="13615" y="129729"/>
                  </a:lnTo>
                  <a:lnTo>
                    <a:pt x="28945" y="141871"/>
                  </a:lnTo>
                  <a:lnTo>
                    <a:pt x="50575" y="144928"/>
                  </a:lnTo>
                  <a:lnTo>
                    <a:pt x="87533" y="1424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475972" y="3332905"/>
              <a:ext cx="144282" cy="137420"/>
            </a:xfrm>
            <a:custGeom>
              <a:avLst/>
              <a:gdLst/>
              <a:ahLst/>
              <a:cxnLst/>
              <a:rect l="0" t="0" r="0" b="0"/>
              <a:pathLst>
                <a:path w="144282" h="137420">
                  <a:moveTo>
                    <a:pt x="91639" y="21606"/>
                  </a:moveTo>
                  <a:lnTo>
                    <a:pt x="80461" y="4838"/>
                  </a:lnTo>
                  <a:lnTo>
                    <a:pt x="72488" y="1069"/>
                  </a:lnTo>
                  <a:lnTo>
                    <a:pt x="51152" y="0"/>
                  </a:lnTo>
                  <a:lnTo>
                    <a:pt x="32310" y="6544"/>
                  </a:lnTo>
                  <a:lnTo>
                    <a:pt x="24011" y="11564"/>
                  </a:lnTo>
                  <a:lnTo>
                    <a:pt x="11669" y="26501"/>
                  </a:lnTo>
                  <a:lnTo>
                    <a:pt x="3454" y="46008"/>
                  </a:lnTo>
                  <a:lnTo>
                    <a:pt x="0" y="82128"/>
                  </a:lnTo>
                  <a:lnTo>
                    <a:pt x="3337" y="104657"/>
                  </a:lnTo>
                  <a:lnTo>
                    <a:pt x="11840" y="123248"/>
                  </a:lnTo>
                  <a:lnTo>
                    <a:pt x="17382" y="131481"/>
                  </a:lnTo>
                  <a:lnTo>
                    <a:pt x="24587" y="134631"/>
                  </a:lnTo>
                  <a:lnTo>
                    <a:pt x="32899" y="134390"/>
                  </a:lnTo>
                  <a:lnTo>
                    <a:pt x="50324" y="127884"/>
                  </a:lnTo>
                  <a:lnTo>
                    <a:pt x="65868" y="117194"/>
                  </a:lnTo>
                  <a:lnTo>
                    <a:pt x="77455" y="98404"/>
                  </a:lnTo>
                  <a:lnTo>
                    <a:pt x="84165" y="75626"/>
                  </a:lnTo>
                  <a:lnTo>
                    <a:pt x="83705" y="50090"/>
                  </a:lnTo>
                  <a:lnTo>
                    <a:pt x="85181" y="51124"/>
                  </a:lnTo>
                  <a:lnTo>
                    <a:pt x="111504" y="110421"/>
                  </a:lnTo>
                  <a:lnTo>
                    <a:pt x="144281" y="1374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588668" y="3332097"/>
              <a:ext cx="208908" cy="317213"/>
            </a:xfrm>
            <a:custGeom>
              <a:avLst/>
              <a:gdLst/>
              <a:ahLst/>
              <a:cxnLst/>
              <a:rect l="0" t="0" r="0" b="0"/>
              <a:pathLst>
                <a:path w="208908" h="317213">
                  <a:moveTo>
                    <a:pt x="147399" y="75056"/>
                  </a:moveTo>
                  <a:lnTo>
                    <a:pt x="152988" y="58289"/>
                  </a:lnTo>
                  <a:lnTo>
                    <a:pt x="150874" y="25504"/>
                  </a:lnTo>
                  <a:lnTo>
                    <a:pt x="146206" y="16285"/>
                  </a:lnTo>
                  <a:lnTo>
                    <a:pt x="131661" y="2922"/>
                  </a:lnTo>
                  <a:lnTo>
                    <a:pt x="122869" y="61"/>
                  </a:lnTo>
                  <a:lnTo>
                    <a:pt x="103741" y="0"/>
                  </a:lnTo>
                  <a:lnTo>
                    <a:pt x="86660" y="6993"/>
                  </a:lnTo>
                  <a:lnTo>
                    <a:pt x="78831" y="12133"/>
                  </a:lnTo>
                  <a:lnTo>
                    <a:pt x="73610" y="20239"/>
                  </a:lnTo>
                  <a:lnTo>
                    <a:pt x="67810" y="41724"/>
                  </a:lnTo>
                  <a:lnTo>
                    <a:pt x="70134" y="74538"/>
                  </a:lnTo>
                  <a:lnTo>
                    <a:pt x="74833" y="82900"/>
                  </a:lnTo>
                  <a:lnTo>
                    <a:pt x="89411" y="95310"/>
                  </a:lnTo>
                  <a:lnTo>
                    <a:pt x="98212" y="97917"/>
                  </a:lnTo>
                  <a:lnTo>
                    <a:pt x="117349" y="97695"/>
                  </a:lnTo>
                  <a:lnTo>
                    <a:pt x="134434" y="90577"/>
                  </a:lnTo>
                  <a:lnTo>
                    <a:pt x="149826" y="78445"/>
                  </a:lnTo>
                  <a:lnTo>
                    <a:pt x="164465" y="61354"/>
                  </a:lnTo>
                  <a:lnTo>
                    <a:pt x="170475" y="58902"/>
                  </a:lnTo>
                  <a:lnTo>
                    <a:pt x="175650" y="60778"/>
                  </a:lnTo>
                  <a:lnTo>
                    <a:pt x="184521" y="72220"/>
                  </a:lnTo>
                  <a:lnTo>
                    <a:pt x="192363" y="89003"/>
                  </a:lnTo>
                  <a:lnTo>
                    <a:pt x="202150" y="147011"/>
                  </a:lnTo>
                  <a:lnTo>
                    <a:pt x="208907" y="196114"/>
                  </a:lnTo>
                  <a:lnTo>
                    <a:pt x="198899" y="237007"/>
                  </a:lnTo>
                  <a:lnTo>
                    <a:pt x="181115" y="267581"/>
                  </a:lnTo>
                  <a:lnTo>
                    <a:pt x="164723" y="280725"/>
                  </a:lnTo>
                  <a:lnTo>
                    <a:pt x="120015" y="298696"/>
                  </a:lnTo>
                  <a:lnTo>
                    <a:pt x="67293" y="306275"/>
                  </a:lnTo>
                  <a:lnTo>
                    <a:pt x="24991" y="314705"/>
                  </a:lnTo>
                  <a:lnTo>
                    <a:pt x="0" y="317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844332" y="3365039"/>
              <a:ext cx="125990" cy="149664"/>
            </a:xfrm>
            <a:custGeom>
              <a:avLst/>
              <a:gdLst/>
              <a:ahLst/>
              <a:cxnLst/>
              <a:rect l="0" t="0" r="0" b="0"/>
              <a:pathLst>
                <a:path w="125990" h="149664">
                  <a:moveTo>
                    <a:pt x="60190" y="0"/>
                  </a:moveTo>
                  <a:lnTo>
                    <a:pt x="43423" y="5589"/>
                  </a:lnTo>
                  <a:lnTo>
                    <a:pt x="28952" y="17692"/>
                  </a:lnTo>
                  <a:lnTo>
                    <a:pt x="10770" y="44237"/>
                  </a:lnTo>
                  <a:lnTo>
                    <a:pt x="3131" y="65284"/>
                  </a:lnTo>
                  <a:lnTo>
                    <a:pt x="0" y="102272"/>
                  </a:lnTo>
                  <a:lnTo>
                    <a:pt x="3413" y="125003"/>
                  </a:lnTo>
                  <a:lnTo>
                    <a:pt x="8301" y="133638"/>
                  </a:lnTo>
                  <a:lnTo>
                    <a:pt x="23090" y="146352"/>
                  </a:lnTo>
                  <a:lnTo>
                    <a:pt x="44482" y="149663"/>
                  </a:lnTo>
                  <a:lnTo>
                    <a:pt x="90753" y="142257"/>
                  </a:lnTo>
                  <a:lnTo>
                    <a:pt x="99282" y="136952"/>
                  </a:lnTo>
                  <a:lnTo>
                    <a:pt x="111879" y="121699"/>
                  </a:lnTo>
                  <a:lnTo>
                    <a:pt x="125548" y="93381"/>
                  </a:lnTo>
                  <a:lnTo>
                    <a:pt x="125989" y="83311"/>
                  </a:lnTo>
                  <a:lnTo>
                    <a:pt x="120240" y="62763"/>
                  </a:lnTo>
                  <a:lnTo>
                    <a:pt x="102305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967694" y="3375212"/>
              <a:ext cx="178985" cy="172065"/>
            </a:xfrm>
            <a:custGeom>
              <a:avLst/>
              <a:gdLst/>
              <a:ahLst/>
              <a:cxnLst/>
              <a:rect l="0" t="0" r="0" b="0"/>
              <a:pathLst>
                <a:path w="178985" h="172065">
                  <a:moveTo>
                    <a:pt x="0" y="21413"/>
                  </a:moveTo>
                  <a:lnTo>
                    <a:pt x="34746" y="76457"/>
                  </a:lnTo>
                  <a:lnTo>
                    <a:pt x="55643" y="135925"/>
                  </a:lnTo>
                  <a:lnTo>
                    <a:pt x="67750" y="172064"/>
                  </a:lnTo>
                  <a:lnTo>
                    <a:pt x="55208" y="113587"/>
                  </a:lnTo>
                  <a:lnTo>
                    <a:pt x="56522" y="73290"/>
                  </a:lnTo>
                  <a:lnTo>
                    <a:pt x="67447" y="23341"/>
                  </a:lnTo>
                  <a:lnTo>
                    <a:pt x="73040" y="14509"/>
                  </a:lnTo>
                  <a:lnTo>
                    <a:pt x="88614" y="1577"/>
                  </a:lnTo>
                  <a:lnTo>
                    <a:pt x="96511" y="0"/>
                  </a:lnTo>
                  <a:lnTo>
                    <a:pt x="104115" y="1288"/>
                  </a:lnTo>
                  <a:lnTo>
                    <a:pt x="118802" y="8959"/>
                  </a:lnTo>
                  <a:lnTo>
                    <a:pt x="133129" y="20167"/>
                  </a:lnTo>
                  <a:lnTo>
                    <a:pt x="166389" y="74870"/>
                  </a:lnTo>
                  <a:lnTo>
                    <a:pt x="175252" y="111471"/>
                  </a:lnTo>
                  <a:lnTo>
                    <a:pt x="178984" y="1582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294077" y="3438738"/>
              <a:ext cx="73700" cy="1"/>
            </a:xfrm>
            <a:custGeom>
              <a:avLst/>
              <a:gdLst/>
              <a:ahLst/>
              <a:cxnLst/>
              <a:rect l="0" t="0" r="0" b="0"/>
              <a:pathLst>
                <a:path w="73700" h="1">
                  <a:moveTo>
                    <a:pt x="73699" y="0"/>
                  </a:moveTo>
                  <a:lnTo>
                    <a:pt x="3100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8" name="Freeform 107"/>
          <p:cNvSpPr/>
          <p:nvPr/>
        </p:nvSpPr>
        <p:spPr>
          <a:xfrm>
            <a:off x="4895751" y="115813"/>
            <a:ext cx="31586" cy="6011773"/>
          </a:xfrm>
          <a:custGeom>
            <a:avLst/>
            <a:gdLst/>
            <a:ahLst/>
            <a:cxnLst/>
            <a:rect l="0" t="0" r="0" b="0"/>
            <a:pathLst>
              <a:path w="31586" h="6011773">
                <a:moveTo>
                  <a:pt x="21057" y="0"/>
                </a:moveTo>
                <a:lnTo>
                  <a:pt x="21057" y="54144"/>
                </a:lnTo>
                <a:lnTo>
                  <a:pt x="26646" y="109091"/>
                </a:lnTo>
                <a:lnTo>
                  <a:pt x="30610" y="172241"/>
                </a:lnTo>
                <a:lnTo>
                  <a:pt x="31296" y="218970"/>
                </a:lnTo>
                <a:lnTo>
                  <a:pt x="31500" y="276230"/>
                </a:lnTo>
                <a:lnTo>
                  <a:pt x="30390" y="334140"/>
                </a:lnTo>
                <a:lnTo>
                  <a:pt x="26367" y="396286"/>
                </a:lnTo>
                <a:lnTo>
                  <a:pt x="26920" y="445361"/>
                </a:lnTo>
                <a:lnTo>
                  <a:pt x="22794" y="491488"/>
                </a:lnTo>
                <a:lnTo>
                  <a:pt x="21572" y="543369"/>
                </a:lnTo>
                <a:lnTo>
                  <a:pt x="24329" y="597736"/>
                </a:lnTo>
                <a:lnTo>
                  <a:pt x="28360" y="641177"/>
                </a:lnTo>
                <a:lnTo>
                  <a:pt x="30630" y="702755"/>
                </a:lnTo>
                <a:lnTo>
                  <a:pt x="31302" y="754016"/>
                </a:lnTo>
                <a:lnTo>
                  <a:pt x="31501" y="810278"/>
                </a:lnTo>
                <a:lnTo>
                  <a:pt x="30391" y="861134"/>
                </a:lnTo>
                <a:lnTo>
                  <a:pt x="24342" y="922996"/>
                </a:lnTo>
                <a:lnTo>
                  <a:pt x="22030" y="976030"/>
                </a:lnTo>
                <a:lnTo>
                  <a:pt x="21346" y="1038537"/>
                </a:lnTo>
                <a:lnTo>
                  <a:pt x="21143" y="1088253"/>
                </a:lnTo>
                <a:lnTo>
                  <a:pt x="21082" y="1136129"/>
                </a:lnTo>
                <a:lnTo>
                  <a:pt x="21065" y="1197108"/>
                </a:lnTo>
                <a:lnTo>
                  <a:pt x="21059" y="1249881"/>
                </a:lnTo>
                <a:lnTo>
                  <a:pt x="21058" y="1312311"/>
                </a:lnTo>
                <a:lnTo>
                  <a:pt x="19887" y="1362004"/>
                </a:lnTo>
                <a:lnTo>
                  <a:pt x="12652" y="1409873"/>
                </a:lnTo>
                <a:lnTo>
                  <a:pt x="4268" y="1470850"/>
                </a:lnTo>
                <a:lnTo>
                  <a:pt x="1265" y="1520113"/>
                </a:lnTo>
                <a:lnTo>
                  <a:pt x="250" y="1578680"/>
                </a:lnTo>
                <a:lnTo>
                  <a:pt x="49" y="1635309"/>
                </a:lnTo>
                <a:lnTo>
                  <a:pt x="10" y="1691555"/>
                </a:lnTo>
                <a:lnTo>
                  <a:pt x="2" y="1747726"/>
                </a:lnTo>
                <a:lnTo>
                  <a:pt x="0" y="1803882"/>
                </a:lnTo>
                <a:lnTo>
                  <a:pt x="0" y="1867270"/>
                </a:lnTo>
                <a:lnTo>
                  <a:pt x="0" y="1926064"/>
                </a:lnTo>
                <a:lnTo>
                  <a:pt x="0" y="1982738"/>
                </a:lnTo>
                <a:lnTo>
                  <a:pt x="0" y="2038994"/>
                </a:lnTo>
                <a:lnTo>
                  <a:pt x="3120" y="2095166"/>
                </a:lnTo>
                <a:lnTo>
                  <a:pt x="9065" y="2156911"/>
                </a:lnTo>
                <a:lnTo>
                  <a:pt x="10239" y="2217028"/>
                </a:lnTo>
                <a:lnTo>
                  <a:pt x="13591" y="2273963"/>
                </a:lnTo>
                <a:lnTo>
                  <a:pt x="19582" y="2330269"/>
                </a:lnTo>
                <a:lnTo>
                  <a:pt x="20766" y="2386452"/>
                </a:lnTo>
                <a:lnTo>
                  <a:pt x="17880" y="2442610"/>
                </a:lnTo>
                <a:lnTo>
                  <a:pt x="11981" y="2498763"/>
                </a:lnTo>
                <a:lnTo>
                  <a:pt x="9646" y="2554915"/>
                </a:lnTo>
                <a:lnTo>
                  <a:pt x="2252" y="2611067"/>
                </a:lnTo>
                <a:lnTo>
                  <a:pt x="667" y="2662540"/>
                </a:lnTo>
                <a:lnTo>
                  <a:pt x="198" y="2720295"/>
                </a:lnTo>
                <a:lnTo>
                  <a:pt x="39" y="2781732"/>
                </a:lnTo>
                <a:lnTo>
                  <a:pt x="1178" y="2838928"/>
                </a:lnTo>
                <a:lnTo>
                  <a:pt x="8335" y="2895286"/>
                </a:lnTo>
                <a:lnTo>
                  <a:pt x="10095" y="2951479"/>
                </a:lnTo>
                <a:lnTo>
                  <a:pt x="10443" y="3007639"/>
                </a:lnTo>
                <a:lnTo>
                  <a:pt x="10512" y="3063793"/>
                </a:lnTo>
                <a:lnTo>
                  <a:pt x="10525" y="3119945"/>
                </a:lnTo>
                <a:lnTo>
                  <a:pt x="10528" y="3176097"/>
                </a:lnTo>
                <a:lnTo>
                  <a:pt x="10528" y="3232249"/>
                </a:lnTo>
                <a:lnTo>
                  <a:pt x="10528" y="3288401"/>
                </a:lnTo>
                <a:lnTo>
                  <a:pt x="11698" y="3344553"/>
                </a:lnTo>
                <a:lnTo>
                  <a:pt x="18862" y="3400705"/>
                </a:lnTo>
                <a:lnTo>
                  <a:pt x="20407" y="3452178"/>
                </a:lnTo>
                <a:lnTo>
                  <a:pt x="23984" y="3506813"/>
                </a:lnTo>
                <a:lnTo>
                  <a:pt x="27037" y="3536771"/>
                </a:lnTo>
                <a:lnTo>
                  <a:pt x="23349" y="3590759"/>
                </a:lnTo>
                <a:lnTo>
                  <a:pt x="21736" y="3639771"/>
                </a:lnTo>
                <a:lnTo>
                  <a:pt x="21258" y="3698877"/>
                </a:lnTo>
                <a:lnTo>
                  <a:pt x="21146" y="3744186"/>
                </a:lnTo>
                <a:lnTo>
                  <a:pt x="26672" y="3793375"/>
                </a:lnTo>
                <a:lnTo>
                  <a:pt x="30130" y="3846945"/>
                </a:lnTo>
                <a:lnTo>
                  <a:pt x="31154" y="3907270"/>
                </a:lnTo>
                <a:lnTo>
                  <a:pt x="31457" y="3969599"/>
                </a:lnTo>
                <a:lnTo>
                  <a:pt x="31547" y="4021341"/>
                </a:lnTo>
                <a:lnTo>
                  <a:pt x="24342" y="4075851"/>
                </a:lnTo>
                <a:lnTo>
                  <a:pt x="22030" y="4130682"/>
                </a:lnTo>
                <a:lnTo>
                  <a:pt x="21346" y="4191383"/>
                </a:lnTo>
                <a:lnTo>
                  <a:pt x="21143" y="4251482"/>
                </a:lnTo>
                <a:lnTo>
                  <a:pt x="17954" y="4311777"/>
                </a:lnTo>
                <a:lnTo>
                  <a:pt x="14999" y="4339070"/>
                </a:lnTo>
                <a:lnTo>
                  <a:pt x="18742" y="4393897"/>
                </a:lnTo>
                <a:lnTo>
                  <a:pt x="20371" y="4454596"/>
                </a:lnTo>
                <a:lnTo>
                  <a:pt x="20854" y="4517034"/>
                </a:lnTo>
                <a:lnTo>
                  <a:pt x="20967" y="4558977"/>
                </a:lnTo>
                <a:lnTo>
                  <a:pt x="21017" y="4604134"/>
                </a:lnTo>
                <a:lnTo>
                  <a:pt x="21039" y="4651500"/>
                </a:lnTo>
                <a:lnTo>
                  <a:pt x="21049" y="4699848"/>
                </a:lnTo>
                <a:lnTo>
                  <a:pt x="21054" y="4745512"/>
                </a:lnTo>
                <a:lnTo>
                  <a:pt x="17937" y="4804443"/>
                </a:lnTo>
                <a:lnTo>
                  <a:pt x="12723" y="4857779"/>
                </a:lnTo>
                <a:lnTo>
                  <a:pt x="11179" y="4911796"/>
                </a:lnTo>
                <a:lnTo>
                  <a:pt x="10721" y="4963676"/>
                </a:lnTo>
                <a:lnTo>
                  <a:pt x="10586" y="5023502"/>
                </a:lnTo>
                <a:lnTo>
                  <a:pt x="10554" y="5066003"/>
                </a:lnTo>
                <a:lnTo>
                  <a:pt x="10540" y="5112189"/>
                </a:lnTo>
                <a:lnTo>
                  <a:pt x="10534" y="5156893"/>
                </a:lnTo>
                <a:lnTo>
                  <a:pt x="10530" y="5215282"/>
                </a:lnTo>
                <a:lnTo>
                  <a:pt x="10529" y="5268457"/>
                </a:lnTo>
                <a:lnTo>
                  <a:pt x="10528" y="5322427"/>
                </a:lnTo>
                <a:lnTo>
                  <a:pt x="10528" y="5374294"/>
                </a:lnTo>
                <a:lnTo>
                  <a:pt x="10528" y="5430996"/>
                </a:lnTo>
                <a:lnTo>
                  <a:pt x="10528" y="5484841"/>
                </a:lnTo>
                <a:lnTo>
                  <a:pt x="10528" y="5537840"/>
                </a:lnTo>
                <a:lnTo>
                  <a:pt x="16118" y="5596972"/>
                </a:lnTo>
                <a:lnTo>
                  <a:pt x="19593" y="5648273"/>
                </a:lnTo>
                <a:lnTo>
                  <a:pt x="20624" y="5702338"/>
                </a:lnTo>
                <a:lnTo>
                  <a:pt x="20929" y="5755402"/>
                </a:lnTo>
                <a:lnTo>
                  <a:pt x="21019" y="5808169"/>
                </a:lnTo>
                <a:lnTo>
                  <a:pt x="21046" y="5860848"/>
                </a:lnTo>
                <a:lnTo>
                  <a:pt x="28290" y="5923815"/>
                </a:lnTo>
                <a:lnTo>
                  <a:pt x="30935" y="5982007"/>
                </a:lnTo>
                <a:lnTo>
                  <a:pt x="31585" y="601177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5" name="Group 114"/>
          <p:cNvGrpSpPr/>
          <p:nvPr/>
        </p:nvGrpSpPr>
        <p:grpSpPr>
          <a:xfrm>
            <a:off x="2420177" y="284269"/>
            <a:ext cx="1789827" cy="484312"/>
            <a:chOff x="2420177" y="284269"/>
            <a:chExt cx="1789827" cy="484312"/>
          </a:xfrm>
        </p:grpSpPr>
        <p:sp>
          <p:nvSpPr>
            <p:cNvPr id="109" name="Freeform 108"/>
            <p:cNvSpPr/>
            <p:nvPr/>
          </p:nvSpPr>
          <p:spPr>
            <a:xfrm>
              <a:off x="2420177" y="284269"/>
              <a:ext cx="325497" cy="481301"/>
            </a:xfrm>
            <a:custGeom>
              <a:avLst/>
              <a:gdLst/>
              <a:ahLst/>
              <a:cxnLst/>
              <a:rect l="0" t="0" r="0" b="0"/>
              <a:pathLst>
                <a:path w="325497" h="481301">
                  <a:moveTo>
                    <a:pt x="85605" y="0"/>
                  </a:moveTo>
                  <a:lnTo>
                    <a:pt x="50858" y="37086"/>
                  </a:lnTo>
                  <a:lnTo>
                    <a:pt x="17877" y="86834"/>
                  </a:lnTo>
                  <a:lnTo>
                    <a:pt x="4421" y="101374"/>
                  </a:lnTo>
                  <a:lnTo>
                    <a:pt x="1067" y="102678"/>
                  </a:lnTo>
                  <a:lnTo>
                    <a:pt x="0" y="100037"/>
                  </a:lnTo>
                  <a:lnTo>
                    <a:pt x="459" y="94767"/>
                  </a:lnTo>
                  <a:lnTo>
                    <a:pt x="12284" y="70583"/>
                  </a:lnTo>
                  <a:lnTo>
                    <a:pt x="30605" y="46780"/>
                  </a:lnTo>
                  <a:lnTo>
                    <a:pt x="56440" y="30498"/>
                  </a:lnTo>
                  <a:lnTo>
                    <a:pt x="91911" y="23854"/>
                  </a:lnTo>
                  <a:lnTo>
                    <a:pt x="126468" y="27475"/>
                  </a:lnTo>
                  <a:lnTo>
                    <a:pt x="145101" y="35998"/>
                  </a:lnTo>
                  <a:lnTo>
                    <a:pt x="153345" y="41546"/>
                  </a:lnTo>
                  <a:lnTo>
                    <a:pt x="165624" y="57069"/>
                  </a:lnTo>
                  <a:lnTo>
                    <a:pt x="170537" y="66122"/>
                  </a:lnTo>
                  <a:lnTo>
                    <a:pt x="172875" y="88659"/>
                  </a:lnTo>
                  <a:lnTo>
                    <a:pt x="164845" y="135666"/>
                  </a:lnTo>
                  <a:lnTo>
                    <a:pt x="149768" y="162510"/>
                  </a:lnTo>
                  <a:lnTo>
                    <a:pt x="130483" y="185281"/>
                  </a:lnTo>
                  <a:lnTo>
                    <a:pt x="98772" y="201257"/>
                  </a:lnTo>
                  <a:lnTo>
                    <a:pt x="93213" y="202022"/>
                  </a:lnTo>
                  <a:lnTo>
                    <a:pt x="91847" y="200192"/>
                  </a:lnTo>
                  <a:lnTo>
                    <a:pt x="93276" y="196632"/>
                  </a:lnTo>
                  <a:lnTo>
                    <a:pt x="110461" y="192677"/>
                  </a:lnTo>
                  <a:lnTo>
                    <a:pt x="149902" y="193570"/>
                  </a:lnTo>
                  <a:lnTo>
                    <a:pt x="199561" y="204352"/>
                  </a:lnTo>
                  <a:lnTo>
                    <a:pt x="226864" y="219906"/>
                  </a:lnTo>
                  <a:lnTo>
                    <a:pt x="285544" y="273831"/>
                  </a:lnTo>
                  <a:lnTo>
                    <a:pt x="298469" y="288989"/>
                  </a:lnTo>
                  <a:lnTo>
                    <a:pt x="320119" y="337533"/>
                  </a:lnTo>
                  <a:lnTo>
                    <a:pt x="325496" y="374271"/>
                  </a:lnTo>
                  <a:lnTo>
                    <a:pt x="321500" y="409202"/>
                  </a:lnTo>
                  <a:lnTo>
                    <a:pt x="312890" y="427923"/>
                  </a:lnTo>
                  <a:lnTo>
                    <a:pt x="300094" y="444042"/>
                  </a:lnTo>
                  <a:lnTo>
                    <a:pt x="271990" y="465100"/>
                  </a:lnTo>
                  <a:lnTo>
                    <a:pt x="233377" y="478099"/>
                  </a:lnTo>
                  <a:lnTo>
                    <a:pt x="187751" y="481300"/>
                  </a:lnTo>
                  <a:lnTo>
                    <a:pt x="128692" y="469414"/>
                  </a:lnTo>
                  <a:lnTo>
                    <a:pt x="102011" y="453901"/>
                  </a:lnTo>
                  <a:lnTo>
                    <a:pt x="75076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073613" y="519017"/>
              <a:ext cx="199442" cy="193413"/>
            </a:xfrm>
            <a:custGeom>
              <a:avLst/>
              <a:gdLst/>
              <a:ahLst/>
              <a:cxnLst/>
              <a:rect l="0" t="0" r="0" b="0"/>
              <a:pathLst>
                <a:path w="199442" h="193413">
                  <a:moveTo>
                    <a:pt x="127050" y="17936"/>
                  </a:moveTo>
                  <a:lnTo>
                    <a:pt x="115871" y="6757"/>
                  </a:lnTo>
                  <a:lnTo>
                    <a:pt x="97905" y="1269"/>
                  </a:lnTo>
                  <a:lnTo>
                    <a:pt x="75492" y="0"/>
                  </a:lnTo>
                  <a:lnTo>
                    <a:pt x="43143" y="7032"/>
                  </a:lnTo>
                  <a:lnTo>
                    <a:pt x="21908" y="17379"/>
                  </a:lnTo>
                  <a:lnTo>
                    <a:pt x="7010" y="32896"/>
                  </a:lnTo>
                  <a:lnTo>
                    <a:pt x="1400" y="41948"/>
                  </a:lnTo>
                  <a:lnTo>
                    <a:pt x="0" y="50321"/>
                  </a:lnTo>
                  <a:lnTo>
                    <a:pt x="1405" y="58243"/>
                  </a:lnTo>
                  <a:lnTo>
                    <a:pt x="4682" y="65865"/>
                  </a:lnTo>
                  <a:lnTo>
                    <a:pt x="17682" y="77452"/>
                  </a:lnTo>
                  <a:lnTo>
                    <a:pt x="36328" y="85332"/>
                  </a:lnTo>
                  <a:lnTo>
                    <a:pt x="94378" y="96394"/>
                  </a:lnTo>
                  <a:lnTo>
                    <a:pt x="147964" y="112857"/>
                  </a:lnTo>
                  <a:lnTo>
                    <a:pt x="190192" y="132352"/>
                  </a:lnTo>
                  <a:lnTo>
                    <a:pt x="196051" y="141007"/>
                  </a:lnTo>
                  <a:lnTo>
                    <a:pt x="199441" y="163101"/>
                  </a:lnTo>
                  <a:lnTo>
                    <a:pt x="196368" y="172035"/>
                  </a:lnTo>
                  <a:lnTo>
                    <a:pt x="183594" y="185080"/>
                  </a:lnTo>
                  <a:lnTo>
                    <a:pt x="163099" y="191658"/>
                  </a:lnTo>
                  <a:lnTo>
                    <a:pt x="139562" y="193412"/>
                  </a:lnTo>
                  <a:lnTo>
                    <a:pt x="85197" y="181958"/>
                  </a:lnTo>
                  <a:lnTo>
                    <a:pt x="42822" y="1653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421761" y="610652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3120" y="42692"/>
                  </a:lnTo>
                  <a:lnTo>
                    <a:pt x="9553" y="99729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421761" y="54748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580930" y="429636"/>
              <a:ext cx="367257" cy="336036"/>
            </a:xfrm>
            <a:custGeom>
              <a:avLst/>
              <a:gdLst/>
              <a:ahLst/>
              <a:cxnLst/>
              <a:rect l="0" t="0" r="0" b="0"/>
              <a:pathLst>
                <a:path w="367257" h="336036">
                  <a:moveTo>
                    <a:pt x="40873" y="254716"/>
                  </a:moveTo>
                  <a:lnTo>
                    <a:pt x="70181" y="219818"/>
                  </a:lnTo>
                  <a:lnTo>
                    <a:pt x="73280" y="210394"/>
                  </a:lnTo>
                  <a:lnTo>
                    <a:pt x="73603" y="190563"/>
                  </a:lnTo>
                  <a:lnTo>
                    <a:pt x="69712" y="182702"/>
                  </a:lnTo>
                  <a:lnTo>
                    <a:pt x="56030" y="170847"/>
                  </a:lnTo>
                  <a:lnTo>
                    <a:pt x="48638" y="169557"/>
                  </a:lnTo>
                  <a:lnTo>
                    <a:pt x="41370" y="171037"/>
                  </a:lnTo>
                  <a:lnTo>
                    <a:pt x="34186" y="174364"/>
                  </a:lnTo>
                  <a:lnTo>
                    <a:pt x="12895" y="195813"/>
                  </a:lnTo>
                  <a:lnTo>
                    <a:pt x="5041" y="217618"/>
                  </a:lnTo>
                  <a:lnTo>
                    <a:pt x="0" y="269745"/>
                  </a:lnTo>
                  <a:lnTo>
                    <a:pt x="5549" y="294151"/>
                  </a:lnTo>
                  <a:lnTo>
                    <a:pt x="21828" y="324502"/>
                  </a:lnTo>
                  <a:lnTo>
                    <a:pt x="28176" y="332825"/>
                  </a:lnTo>
                  <a:lnTo>
                    <a:pt x="34748" y="336035"/>
                  </a:lnTo>
                  <a:lnTo>
                    <a:pt x="41469" y="335835"/>
                  </a:lnTo>
                  <a:lnTo>
                    <a:pt x="55175" y="329373"/>
                  </a:lnTo>
                  <a:lnTo>
                    <a:pt x="90041" y="299541"/>
                  </a:lnTo>
                  <a:lnTo>
                    <a:pt x="105484" y="267867"/>
                  </a:lnTo>
                  <a:lnTo>
                    <a:pt x="121182" y="208007"/>
                  </a:lnTo>
                  <a:lnTo>
                    <a:pt x="132429" y="146790"/>
                  </a:lnTo>
                  <a:lnTo>
                    <a:pt x="134997" y="84308"/>
                  </a:lnTo>
                  <a:lnTo>
                    <a:pt x="134335" y="28076"/>
                  </a:lnTo>
                  <a:lnTo>
                    <a:pt x="129984" y="4248"/>
                  </a:lnTo>
                  <a:lnTo>
                    <a:pt x="126017" y="0"/>
                  </a:lnTo>
                  <a:lnTo>
                    <a:pt x="121032" y="677"/>
                  </a:lnTo>
                  <a:lnTo>
                    <a:pt x="115369" y="4638"/>
                  </a:lnTo>
                  <a:lnTo>
                    <a:pt x="109078" y="24637"/>
                  </a:lnTo>
                  <a:lnTo>
                    <a:pt x="108655" y="65662"/>
                  </a:lnTo>
                  <a:lnTo>
                    <a:pt x="113403" y="127035"/>
                  </a:lnTo>
                  <a:lnTo>
                    <a:pt x="122747" y="187078"/>
                  </a:lnTo>
                  <a:lnTo>
                    <a:pt x="135858" y="240879"/>
                  </a:lnTo>
                  <a:lnTo>
                    <a:pt x="143920" y="262604"/>
                  </a:lnTo>
                  <a:lnTo>
                    <a:pt x="155302" y="280059"/>
                  </a:lnTo>
                  <a:lnTo>
                    <a:pt x="171279" y="292495"/>
                  </a:lnTo>
                  <a:lnTo>
                    <a:pt x="180453" y="297450"/>
                  </a:lnTo>
                  <a:lnTo>
                    <a:pt x="188908" y="298413"/>
                  </a:lnTo>
                  <a:lnTo>
                    <a:pt x="204542" y="293244"/>
                  </a:lnTo>
                  <a:lnTo>
                    <a:pt x="265041" y="247030"/>
                  </a:lnTo>
                  <a:lnTo>
                    <a:pt x="322292" y="220260"/>
                  </a:lnTo>
                  <a:lnTo>
                    <a:pt x="330261" y="214198"/>
                  </a:lnTo>
                  <a:lnTo>
                    <a:pt x="339116" y="194984"/>
                  </a:lnTo>
                  <a:lnTo>
                    <a:pt x="341477" y="183309"/>
                  </a:lnTo>
                  <a:lnTo>
                    <a:pt x="340712" y="173186"/>
                  </a:lnTo>
                  <a:lnTo>
                    <a:pt x="333622" y="155699"/>
                  </a:lnTo>
                  <a:lnTo>
                    <a:pt x="327286" y="151270"/>
                  </a:lnTo>
                  <a:lnTo>
                    <a:pt x="319552" y="149487"/>
                  </a:lnTo>
                  <a:lnTo>
                    <a:pt x="310887" y="149468"/>
                  </a:lnTo>
                  <a:lnTo>
                    <a:pt x="295020" y="155687"/>
                  </a:lnTo>
                  <a:lnTo>
                    <a:pt x="287513" y="160620"/>
                  </a:lnTo>
                  <a:lnTo>
                    <a:pt x="276053" y="175461"/>
                  </a:lnTo>
                  <a:lnTo>
                    <a:pt x="259163" y="213584"/>
                  </a:lnTo>
                  <a:lnTo>
                    <a:pt x="257994" y="237215"/>
                  </a:lnTo>
                  <a:lnTo>
                    <a:pt x="266775" y="284924"/>
                  </a:lnTo>
                  <a:lnTo>
                    <a:pt x="279314" y="303627"/>
                  </a:lnTo>
                  <a:lnTo>
                    <a:pt x="296585" y="318568"/>
                  </a:lnTo>
                  <a:lnTo>
                    <a:pt x="315960" y="329108"/>
                  </a:lnTo>
                  <a:lnTo>
                    <a:pt x="336269" y="331453"/>
                  </a:lnTo>
                  <a:lnTo>
                    <a:pt x="367256" y="3284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073566" y="558010"/>
              <a:ext cx="136438" cy="210571"/>
            </a:xfrm>
            <a:custGeom>
              <a:avLst/>
              <a:gdLst/>
              <a:ahLst/>
              <a:cxnLst/>
              <a:rect l="0" t="0" r="0" b="0"/>
              <a:pathLst>
                <a:path w="136438" h="210571">
                  <a:moveTo>
                    <a:pt x="106247" y="0"/>
                  </a:moveTo>
                  <a:lnTo>
                    <a:pt x="67729" y="2340"/>
                  </a:lnTo>
                  <a:lnTo>
                    <a:pt x="20875" y="29308"/>
                  </a:lnTo>
                  <a:lnTo>
                    <a:pt x="6693" y="45781"/>
                  </a:lnTo>
                  <a:lnTo>
                    <a:pt x="1273" y="55087"/>
                  </a:lnTo>
                  <a:lnTo>
                    <a:pt x="0" y="63631"/>
                  </a:lnTo>
                  <a:lnTo>
                    <a:pt x="1490" y="71666"/>
                  </a:lnTo>
                  <a:lnTo>
                    <a:pt x="4824" y="79363"/>
                  </a:lnTo>
                  <a:lnTo>
                    <a:pt x="17886" y="91034"/>
                  </a:lnTo>
                  <a:lnTo>
                    <a:pt x="72211" y="111814"/>
                  </a:lnTo>
                  <a:lnTo>
                    <a:pt x="126982" y="129787"/>
                  </a:lnTo>
                  <a:lnTo>
                    <a:pt x="132938" y="136827"/>
                  </a:lnTo>
                  <a:lnTo>
                    <a:pt x="135740" y="146200"/>
                  </a:lnTo>
                  <a:lnTo>
                    <a:pt x="136437" y="157128"/>
                  </a:lnTo>
                  <a:lnTo>
                    <a:pt x="132223" y="165584"/>
                  </a:lnTo>
                  <a:lnTo>
                    <a:pt x="115062" y="178098"/>
                  </a:lnTo>
                  <a:lnTo>
                    <a:pt x="58682" y="195664"/>
                  </a:lnTo>
                  <a:lnTo>
                    <a:pt x="962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6" name="Freeform 115"/>
          <p:cNvSpPr/>
          <p:nvPr/>
        </p:nvSpPr>
        <p:spPr>
          <a:xfrm>
            <a:off x="463253" y="1716145"/>
            <a:ext cx="810696" cy="21058"/>
          </a:xfrm>
          <a:custGeom>
            <a:avLst/>
            <a:gdLst/>
            <a:ahLst/>
            <a:cxnLst/>
            <a:rect l="0" t="0" r="0" b="0"/>
            <a:pathLst>
              <a:path w="810696" h="21058">
                <a:moveTo>
                  <a:pt x="810695" y="0"/>
                </a:moveTo>
                <a:lnTo>
                  <a:pt x="752078" y="0"/>
                </a:lnTo>
                <a:lnTo>
                  <a:pt x="692361" y="8333"/>
                </a:lnTo>
                <a:lnTo>
                  <a:pt x="638231" y="10094"/>
                </a:lnTo>
                <a:lnTo>
                  <a:pt x="581309" y="10442"/>
                </a:lnTo>
                <a:lnTo>
                  <a:pt x="518073" y="10511"/>
                </a:lnTo>
                <a:lnTo>
                  <a:pt x="460175" y="10525"/>
                </a:lnTo>
                <a:lnTo>
                  <a:pt x="403678" y="10527"/>
                </a:lnTo>
                <a:lnTo>
                  <a:pt x="347458" y="10528"/>
                </a:lnTo>
                <a:lnTo>
                  <a:pt x="291292" y="10528"/>
                </a:lnTo>
                <a:lnTo>
                  <a:pt x="235137" y="10528"/>
                </a:lnTo>
                <a:lnTo>
                  <a:pt x="178985" y="10528"/>
                </a:lnTo>
                <a:lnTo>
                  <a:pt x="117200" y="16594"/>
                </a:lnTo>
                <a:lnTo>
                  <a:pt x="73974" y="15192"/>
                </a:lnTo>
                <a:lnTo>
                  <a:pt x="11578" y="20542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Freeform 116"/>
          <p:cNvSpPr/>
          <p:nvPr/>
        </p:nvSpPr>
        <p:spPr>
          <a:xfrm>
            <a:off x="642238" y="694880"/>
            <a:ext cx="410612" cy="21058"/>
          </a:xfrm>
          <a:custGeom>
            <a:avLst/>
            <a:gdLst/>
            <a:ahLst/>
            <a:cxnLst/>
            <a:rect l="0" t="0" r="0" b="0"/>
            <a:pathLst>
              <a:path w="410612" h="21058">
                <a:moveTo>
                  <a:pt x="410611" y="21057"/>
                </a:moveTo>
                <a:lnTo>
                  <a:pt x="367920" y="17938"/>
                </a:lnTo>
                <a:lnTo>
                  <a:pt x="307373" y="11505"/>
                </a:lnTo>
                <a:lnTo>
                  <a:pt x="252395" y="10722"/>
                </a:lnTo>
                <a:lnTo>
                  <a:pt x="189691" y="3319"/>
                </a:lnTo>
                <a:lnTo>
                  <a:pt x="136212" y="656"/>
                </a:lnTo>
                <a:lnTo>
                  <a:pt x="80588" y="130"/>
                </a:lnTo>
                <a:lnTo>
                  <a:pt x="19870" y="17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0" name="Group 119"/>
          <p:cNvGrpSpPr/>
          <p:nvPr/>
        </p:nvGrpSpPr>
        <p:grpSpPr>
          <a:xfrm>
            <a:off x="3136467" y="1358176"/>
            <a:ext cx="211596" cy="336913"/>
            <a:chOff x="3136467" y="1358176"/>
            <a:chExt cx="211596" cy="336913"/>
          </a:xfrm>
        </p:grpSpPr>
        <p:sp>
          <p:nvSpPr>
            <p:cNvPr id="118" name="Freeform 117"/>
            <p:cNvSpPr/>
            <p:nvPr/>
          </p:nvSpPr>
          <p:spPr>
            <a:xfrm>
              <a:off x="3327005" y="1358176"/>
              <a:ext cx="10529" cy="336913"/>
            </a:xfrm>
            <a:custGeom>
              <a:avLst/>
              <a:gdLst/>
              <a:ahLst/>
              <a:cxnLst/>
              <a:rect l="0" t="0" r="0" b="0"/>
              <a:pathLst>
                <a:path w="10529" h="336913">
                  <a:moveTo>
                    <a:pt x="10528" y="0"/>
                  </a:moveTo>
                  <a:lnTo>
                    <a:pt x="10528" y="57264"/>
                  </a:lnTo>
                  <a:lnTo>
                    <a:pt x="10528" y="106654"/>
                  </a:lnTo>
                  <a:lnTo>
                    <a:pt x="10528" y="158333"/>
                  </a:lnTo>
                  <a:lnTo>
                    <a:pt x="10528" y="207570"/>
                  </a:lnTo>
                  <a:lnTo>
                    <a:pt x="4939" y="266129"/>
                  </a:lnTo>
                  <a:lnTo>
                    <a:pt x="650" y="324355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3136467" y="1358176"/>
              <a:ext cx="211596" cy="233505"/>
            </a:xfrm>
            <a:custGeom>
              <a:avLst/>
              <a:gdLst/>
              <a:ahLst/>
              <a:cxnLst/>
              <a:rect l="0" t="0" r="0" b="0"/>
              <a:pathLst>
                <a:path w="211596" h="233505">
                  <a:moveTo>
                    <a:pt x="211595" y="126342"/>
                  </a:moveTo>
                  <a:lnTo>
                    <a:pt x="200416" y="137520"/>
                  </a:lnTo>
                  <a:lnTo>
                    <a:pt x="138377" y="166775"/>
                  </a:lnTo>
                  <a:lnTo>
                    <a:pt x="85316" y="197162"/>
                  </a:lnTo>
                  <a:lnTo>
                    <a:pt x="56806" y="212836"/>
                  </a:lnTo>
                  <a:lnTo>
                    <a:pt x="30421" y="229179"/>
                  </a:lnTo>
                  <a:lnTo>
                    <a:pt x="20622" y="233504"/>
                  </a:lnTo>
                  <a:lnTo>
                    <a:pt x="12920" y="232878"/>
                  </a:lnTo>
                  <a:lnTo>
                    <a:pt x="6615" y="228952"/>
                  </a:lnTo>
                  <a:lnTo>
                    <a:pt x="1242" y="222824"/>
                  </a:lnTo>
                  <a:lnTo>
                    <a:pt x="0" y="215230"/>
                  </a:lnTo>
                  <a:lnTo>
                    <a:pt x="15159" y="162094"/>
                  </a:lnTo>
                  <a:lnTo>
                    <a:pt x="32623" y="102714"/>
                  </a:lnTo>
                  <a:lnTo>
                    <a:pt x="50160" y="43162"/>
                  </a:lnTo>
                  <a:lnTo>
                    <a:pt x="6419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1" name="Freeform 120"/>
          <p:cNvSpPr/>
          <p:nvPr/>
        </p:nvSpPr>
        <p:spPr>
          <a:xfrm>
            <a:off x="431668" y="2768994"/>
            <a:ext cx="926509" cy="17257"/>
          </a:xfrm>
          <a:custGeom>
            <a:avLst/>
            <a:gdLst/>
            <a:ahLst/>
            <a:cxnLst/>
            <a:rect l="0" t="0" r="0" b="0"/>
            <a:pathLst>
              <a:path w="926509" h="17257">
                <a:moveTo>
                  <a:pt x="926508" y="0"/>
                </a:moveTo>
                <a:lnTo>
                  <a:pt x="889030" y="8334"/>
                </a:lnTo>
                <a:lnTo>
                  <a:pt x="831192" y="16306"/>
                </a:lnTo>
                <a:lnTo>
                  <a:pt x="781425" y="15136"/>
                </a:lnTo>
                <a:lnTo>
                  <a:pt x="759081" y="17256"/>
                </a:lnTo>
                <a:lnTo>
                  <a:pt x="699956" y="11646"/>
                </a:lnTo>
                <a:lnTo>
                  <a:pt x="645364" y="10750"/>
                </a:lnTo>
                <a:lnTo>
                  <a:pt x="589520" y="10572"/>
                </a:lnTo>
                <a:lnTo>
                  <a:pt x="533429" y="10537"/>
                </a:lnTo>
                <a:lnTo>
                  <a:pt x="471585" y="2197"/>
                </a:lnTo>
                <a:lnTo>
                  <a:pt x="434137" y="3771"/>
                </a:lnTo>
                <a:lnTo>
                  <a:pt x="384453" y="9194"/>
                </a:lnTo>
                <a:lnTo>
                  <a:pt x="329578" y="3030"/>
                </a:lnTo>
                <a:lnTo>
                  <a:pt x="273679" y="599"/>
                </a:lnTo>
                <a:lnTo>
                  <a:pt x="217577" y="119"/>
                </a:lnTo>
                <a:lnTo>
                  <a:pt x="161434" y="24"/>
                </a:lnTo>
                <a:lnTo>
                  <a:pt x="105284" y="5"/>
                </a:lnTo>
                <a:lnTo>
                  <a:pt x="43500" y="7237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Freeform 121"/>
          <p:cNvSpPr/>
          <p:nvPr/>
        </p:nvSpPr>
        <p:spPr>
          <a:xfrm>
            <a:off x="2663709" y="2348326"/>
            <a:ext cx="353731" cy="449504"/>
          </a:xfrm>
          <a:custGeom>
            <a:avLst/>
            <a:gdLst/>
            <a:ahLst/>
            <a:cxnLst/>
            <a:rect l="0" t="0" r="0" b="0"/>
            <a:pathLst>
              <a:path w="353731" h="449504">
                <a:moveTo>
                  <a:pt x="263213" y="20585"/>
                </a:moveTo>
                <a:lnTo>
                  <a:pt x="214282" y="17466"/>
                </a:lnTo>
                <a:lnTo>
                  <a:pt x="166437" y="12252"/>
                </a:lnTo>
                <a:lnTo>
                  <a:pt x="109046" y="4901"/>
                </a:lnTo>
                <a:lnTo>
                  <a:pt x="55509" y="590"/>
                </a:lnTo>
                <a:lnTo>
                  <a:pt x="27790" y="0"/>
                </a:lnTo>
                <a:lnTo>
                  <a:pt x="19697" y="4522"/>
                </a:lnTo>
                <a:lnTo>
                  <a:pt x="15471" y="12216"/>
                </a:lnTo>
                <a:lnTo>
                  <a:pt x="13895" y="32074"/>
                </a:lnTo>
                <a:lnTo>
                  <a:pt x="28680" y="94369"/>
                </a:lnTo>
                <a:lnTo>
                  <a:pt x="51293" y="146939"/>
                </a:lnTo>
                <a:lnTo>
                  <a:pt x="61995" y="189260"/>
                </a:lnTo>
                <a:lnTo>
                  <a:pt x="64727" y="189188"/>
                </a:lnTo>
                <a:lnTo>
                  <a:pt x="83106" y="169443"/>
                </a:lnTo>
                <a:lnTo>
                  <a:pt x="135914" y="147582"/>
                </a:lnTo>
                <a:lnTo>
                  <a:pt x="171292" y="139713"/>
                </a:lnTo>
                <a:lnTo>
                  <a:pt x="230758" y="142643"/>
                </a:lnTo>
                <a:lnTo>
                  <a:pt x="270364" y="156836"/>
                </a:lnTo>
                <a:lnTo>
                  <a:pt x="321962" y="205379"/>
                </a:lnTo>
                <a:lnTo>
                  <a:pt x="343661" y="238466"/>
                </a:lnTo>
                <a:lnTo>
                  <a:pt x="353730" y="277905"/>
                </a:lnTo>
                <a:lnTo>
                  <a:pt x="351124" y="313637"/>
                </a:lnTo>
                <a:lnTo>
                  <a:pt x="331357" y="357153"/>
                </a:lnTo>
                <a:lnTo>
                  <a:pt x="310570" y="387811"/>
                </a:lnTo>
                <a:lnTo>
                  <a:pt x="262517" y="427058"/>
                </a:lnTo>
                <a:lnTo>
                  <a:pt x="225832" y="442969"/>
                </a:lnTo>
                <a:lnTo>
                  <a:pt x="185326" y="449503"/>
                </a:lnTo>
                <a:lnTo>
                  <a:pt x="122482" y="444475"/>
                </a:lnTo>
                <a:lnTo>
                  <a:pt x="63796" y="436030"/>
                </a:lnTo>
                <a:lnTo>
                  <a:pt x="27481" y="422101"/>
                </a:lnTo>
                <a:lnTo>
                  <a:pt x="0" y="41014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Freeform 122"/>
          <p:cNvSpPr/>
          <p:nvPr/>
        </p:nvSpPr>
        <p:spPr>
          <a:xfrm>
            <a:off x="610652" y="3527046"/>
            <a:ext cx="705411" cy="31587"/>
          </a:xfrm>
          <a:custGeom>
            <a:avLst/>
            <a:gdLst/>
            <a:ahLst/>
            <a:cxnLst/>
            <a:rect l="0" t="0" r="0" b="0"/>
            <a:pathLst>
              <a:path w="705411" h="31587">
                <a:moveTo>
                  <a:pt x="705410" y="0"/>
                </a:moveTo>
                <a:lnTo>
                  <a:pt x="646793" y="0"/>
                </a:lnTo>
                <a:lnTo>
                  <a:pt x="592619" y="0"/>
                </a:lnTo>
                <a:lnTo>
                  <a:pt x="536858" y="3120"/>
                </a:lnTo>
                <a:lnTo>
                  <a:pt x="475194" y="9065"/>
                </a:lnTo>
                <a:lnTo>
                  <a:pt x="415093" y="10240"/>
                </a:lnTo>
                <a:lnTo>
                  <a:pt x="355042" y="10472"/>
                </a:lnTo>
                <a:lnTo>
                  <a:pt x="298379" y="16107"/>
                </a:lnTo>
                <a:lnTo>
                  <a:pt x="237751" y="20079"/>
                </a:lnTo>
                <a:lnTo>
                  <a:pt x="179501" y="20864"/>
                </a:lnTo>
                <a:lnTo>
                  <a:pt x="122935" y="26608"/>
                </a:lnTo>
                <a:lnTo>
                  <a:pt x="59465" y="30603"/>
                </a:lnTo>
                <a:lnTo>
                  <a:pt x="0" y="3158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Freeform 123"/>
          <p:cNvSpPr/>
          <p:nvPr/>
        </p:nvSpPr>
        <p:spPr>
          <a:xfrm>
            <a:off x="379025" y="4718396"/>
            <a:ext cx="1073908" cy="72071"/>
          </a:xfrm>
          <a:custGeom>
            <a:avLst/>
            <a:gdLst/>
            <a:ahLst/>
            <a:cxnLst/>
            <a:rect l="0" t="0" r="0" b="0"/>
            <a:pathLst>
              <a:path w="1073908" h="72071">
                <a:moveTo>
                  <a:pt x="1073907" y="29956"/>
                </a:moveTo>
                <a:lnTo>
                  <a:pt x="1031216" y="26836"/>
                </a:lnTo>
                <a:lnTo>
                  <a:pt x="976735" y="13168"/>
                </a:lnTo>
                <a:lnTo>
                  <a:pt x="917236" y="6622"/>
                </a:lnTo>
                <a:lnTo>
                  <a:pt x="860076" y="0"/>
                </a:lnTo>
                <a:lnTo>
                  <a:pt x="803725" y="5928"/>
                </a:lnTo>
                <a:lnTo>
                  <a:pt x="747533" y="8312"/>
                </a:lnTo>
                <a:lnTo>
                  <a:pt x="685785" y="14372"/>
                </a:lnTo>
                <a:lnTo>
                  <a:pt x="624498" y="18429"/>
                </a:lnTo>
                <a:lnTo>
                  <a:pt x="575631" y="20301"/>
                </a:lnTo>
                <a:lnTo>
                  <a:pt x="519724" y="30822"/>
                </a:lnTo>
                <a:lnTo>
                  <a:pt x="463360" y="38576"/>
                </a:lnTo>
                <a:lnTo>
                  <a:pt x="411543" y="47343"/>
                </a:lnTo>
                <a:lnTo>
                  <a:pt x="349181" y="56119"/>
                </a:lnTo>
                <a:lnTo>
                  <a:pt x="288860" y="60470"/>
                </a:lnTo>
                <a:lnTo>
                  <a:pt x="239096" y="61224"/>
                </a:lnTo>
                <a:lnTo>
                  <a:pt x="179767" y="61479"/>
                </a:lnTo>
                <a:lnTo>
                  <a:pt x="122987" y="61529"/>
                </a:lnTo>
                <a:lnTo>
                  <a:pt x="66711" y="62709"/>
                </a:lnTo>
                <a:lnTo>
                  <a:pt x="19894" y="69874"/>
                </a:lnTo>
                <a:lnTo>
                  <a:pt x="0" y="7207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Freeform 124"/>
          <p:cNvSpPr/>
          <p:nvPr/>
        </p:nvSpPr>
        <p:spPr>
          <a:xfrm>
            <a:off x="5453761" y="673823"/>
            <a:ext cx="442198" cy="84229"/>
          </a:xfrm>
          <a:custGeom>
            <a:avLst/>
            <a:gdLst/>
            <a:ahLst/>
            <a:cxnLst/>
            <a:rect l="0" t="0" r="0" b="0"/>
            <a:pathLst>
              <a:path w="442198" h="84229">
                <a:moveTo>
                  <a:pt x="442197" y="84228"/>
                </a:moveTo>
                <a:lnTo>
                  <a:pt x="415811" y="68587"/>
                </a:lnTo>
                <a:lnTo>
                  <a:pt x="353296" y="49384"/>
                </a:lnTo>
                <a:lnTo>
                  <a:pt x="296908" y="36315"/>
                </a:lnTo>
                <a:lnTo>
                  <a:pt x="236897" y="29400"/>
                </a:lnTo>
                <a:lnTo>
                  <a:pt x="173787" y="22705"/>
                </a:lnTo>
                <a:lnTo>
                  <a:pt x="115437" y="14147"/>
                </a:lnTo>
                <a:lnTo>
                  <a:pt x="62280" y="10431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Freeform 125"/>
          <p:cNvSpPr/>
          <p:nvPr/>
        </p:nvSpPr>
        <p:spPr>
          <a:xfrm>
            <a:off x="5464290" y="1579274"/>
            <a:ext cx="536954" cy="73701"/>
          </a:xfrm>
          <a:custGeom>
            <a:avLst/>
            <a:gdLst/>
            <a:ahLst/>
            <a:cxnLst/>
            <a:rect l="0" t="0" r="0" b="0"/>
            <a:pathLst>
              <a:path w="536954" h="73701">
                <a:moveTo>
                  <a:pt x="536953" y="73700"/>
                </a:moveTo>
                <a:lnTo>
                  <a:pt x="503332" y="59228"/>
                </a:lnTo>
                <a:lnTo>
                  <a:pt x="443546" y="47921"/>
                </a:lnTo>
                <a:lnTo>
                  <a:pt x="389604" y="34856"/>
                </a:lnTo>
                <a:lnTo>
                  <a:pt x="333807" y="25666"/>
                </a:lnTo>
                <a:lnTo>
                  <a:pt x="275161" y="21253"/>
                </a:lnTo>
                <a:lnTo>
                  <a:pt x="224768" y="14226"/>
                </a:lnTo>
                <a:lnTo>
                  <a:pt x="168763" y="10454"/>
                </a:lnTo>
                <a:lnTo>
                  <a:pt x="117984" y="3618"/>
                </a:lnTo>
                <a:lnTo>
                  <a:pt x="57315" y="1072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Freeform 126"/>
          <p:cNvSpPr/>
          <p:nvPr/>
        </p:nvSpPr>
        <p:spPr>
          <a:xfrm>
            <a:off x="5537989" y="2600538"/>
            <a:ext cx="526426" cy="21058"/>
          </a:xfrm>
          <a:custGeom>
            <a:avLst/>
            <a:gdLst/>
            <a:ahLst/>
            <a:cxnLst/>
            <a:rect l="0" t="0" r="0" b="0"/>
            <a:pathLst>
              <a:path w="526426" h="21058">
                <a:moveTo>
                  <a:pt x="526425" y="21057"/>
                </a:moveTo>
                <a:lnTo>
                  <a:pt x="467808" y="15468"/>
                </a:lnTo>
                <a:lnTo>
                  <a:pt x="406399" y="10335"/>
                </a:lnTo>
                <a:lnTo>
                  <a:pt x="359971" y="3582"/>
                </a:lnTo>
                <a:lnTo>
                  <a:pt x="302800" y="1062"/>
                </a:lnTo>
                <a:lnTo>
                  <a:pt x="243747" y="315"/>
                </a:lnTo>
                <a:lnTo>
                  <a:pt x="193234" y="94"/>
                </a:lnTo>
                <a:lnTo>
                  <a:pt x="133684" y="28"/>
                </a:lnTo>
                <a:lnTo>
                  <a:pt x="88271" y="13"/>
                </a:lnTo>
                <a:lnTo>
                  <a:pt x="33434" y="4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Freeform 127"/>
          <p:cNvSpPr/>
          <p:nvPr/>
        </p:nvSpPr>
        <p:spPr>
          <a:xfrm>
            <a:off x="2549988" y="3097068"/>
            <a:ext cx="237349" cy="475811"/>
          </a:xfrm>
          <a:custGeom>
            <a:avLst/>
            <a:gdLst/>
            <a:ahLst/>
            <a:cxnLst/>
            <a:rect l="0" t="0" r="0" b="0"/>
            <a:pathLst>
              <a:path w="237349" h="475811">
                <a:moveTo>
                  <a:pt x="145307" y="19367"/>
                </a:moveTo>
                <a:lnTo>
                  <a:pt x="156485" y="2599"/>
                </a:lnTo>
                <a:lnTo>
                  <a:pt x="156269" y="0"/>
                </a:lnTo>
                <a:lnTo>
                  <a:pt x="152615" y="606"/>
                </a:lnTo>
                <a:lnTo>
                  <a:pt x="146669" y="3350"/>
                </a:lnTo>
                <a:lnTo>
                  <a:pt x="120316" y="32971"/>
                </a:lnTo>
                <a:lnTo>
                  <a:pt x="79759" y="94506"/>
                </a:lnTo>
                <a:lnTo>
                  <a:pt x="58876" y="146687"/>
                </a:lnTo>
                <a:lnTo>
                  <a:pt x="38157" y="202054"/>
                </a:lnTo>
                <a:lnTo>
                  <a:pt x="22799" y="258051"/>
                </a:lnTo>
                <a:lnTo>
                  <a:pt x="8501" y="314173"/>
                </a:lnTo>
                <a:lnTo>
                  <a:pt x="0" y="370318"/>
                </a:lnTo>
                <a:lnTo>
                  <a:pt x="4117" y="406842"/>
                </a:lnTo>
                <a:lnTo>
                  <a:pt x="18335" y="439891"/>
                </a:lnTo>
                <a:lnTo>
                  <a:pt x="33893" y="455051"/>
                </a:lnTo>
                <a:lnTo>
                  <a:pt x="72476" y="474315"/>
                </a:lnTo>
                <a:lnTo>
                  <a:pt x="96170" y="475810"/>
                </a:lnTo>
                <a:lnTo>
                  <a:pt x="121129" y="471405"/>
                </a:lnTo>
                <a:lnTo>
                  <a:pt x="153741" y="455771"/>
                </a:lnTo>
                <a:lnTo>
                  <a:pt x="215278" y="401813"/>
                </a:lnTo>
                <a:lnTo>
                  <a:pt x="230900" y="375230"/>
                </a:lnTo>
                <a:lnTo>
                  <a:pt x="237348" y="339537"/>
                </a:lnTo>
                <a:lnTo>
                  <a:pt x="232618" y="319202"/>
                </a:lnTo>
                <a:lnTo>
                  <a:pt x="210517" y="287084"/>
                </a:lnTo>
                <a:lnTo>
                  <a:pt x="200478" y="283243"/>
                </a:lnTo>
                <a:lnTo>
                  <a:pt x="173727" y="282094"/>
                </a:lnTo>
                <a:lnTo>
                  <a:pt x="136960" y="293614"/>
                </a:lnTo>
                <a:lnTo>
                  <a:pt x="74269" y="337797"/>
                </a:lnTo>
                <a:lnTo>
                  <a:pt x="61079" y="35627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Freeform 128"/>
          <p:cNvSpPr/>
          <p:nvPr/>
        </p:nvSpPr>
        <p:spPr>
          <a:xfrm>
            <a:off x="2600538" y="4443026"/>
            <a:ext cx="259702" cy="442198"/>
          </a:xfrm>
          <a:custGeom>
            <a:avLst/>
            <a:gdLst/>
            <a:ahLst/>
            <a:cxnLst/>
            <a:rect l="0" t="0" r="0" b="0"/>
            <a:pathLst>
              <a:path w="259702" h="442198">
                <a:moveTo>
                  <a:pt x="0" y="0"/>
                </a:moveTo>
                <a:lnTo>
                  <a:pt x="48931" y="0"/>
                </a:lnTo>
                <a:lnTo>
                  <a:pt x="108062" y="0"/>
                </a:lnTo>
                <a:lnTo>
                  <a:pt x="156281" y="0"/>
                </a:lnTo>
                <a:lnTo>
                  <a:pt x="216571" y="1169"/>
                </a:lnTo>
                <a:lnTo>
                  <a:pt x="245213" y="5589"/>
                </a:lnTo>
                <a:lnTo>
                  <a:pt x="253552" y="11914"/>
                </a:lnTo>
                <a:lnTo>
                  <a:pt x="257942" y="20811"/>
                </a:lnTo>
                <a:lnTo>
                  <a:pt x="259701" y="42004"/>
                </a:lnTo>
                <a:lnTo>
                  <a:pt x="252944" y="73666"/>
                </a:lnTo>
                <a:lnTo>
                  <a:pt x="223718" y="131926"/>
                </a:lnTo>
                <a:lnTo>
                  <a:pt x="197729" y="191981"/>
                </a:lnTo>
                <a:lnTo>
                  <a:pt x="171878" y="253962"/>
                </a:lnTo>
                <a:lnTo>
                  <a:pt x="146689" y="314374"/>
                </a:lnTo>
                <a:lnTo>
                  <a:pt x="124772" y="377303"/>
                </a:lnTo>
                <a:lnTo>
                  <a:pt x="108660" y="431225"/>
                </a:lnTo>
                <a:lnTo>
                  <a:pt x="105285" y="44219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" name="Freeform 129"/>
          <p:cNvSpPr/>
          <p:nvPr/>
        </p:nvSpPr>
        <p:spPr>
          <a:xfrm>
            <a:off x="7267578" y="224103"/>
            <a:ext cx="237212" cy="586991"/>
          </a:xfrm>
          <a:custGeom>
            <a:avLst/>
            <a:gdLst/>
            <a:ahLst/>
            <a:cxnLst/>
            <a:rect l="0" t="0" r="0" b="0"/>
            <a:pathLst>
              <a:path w="237212" h="586991">
                <a:moveTo>
                  <a:pt x="228712" y="175979"/>
                </a:moveTo>
                <a:lnTo>
                  <a:pt x="173053" y="234758"/>
                </a:lnTo>
                <a:lnTo>
                  <a:pt x="138948" y="285986"/>
                </a:lnTo>
                <a:lnTo>
                  <a:pt x="116848" y="332836"/>
                </a:lnTo>
                <a:lnTo>
                  <a:pt x="95481" y="383762"/>
                </a:lnTo>
                <a:lnTo>
                  <a:pt x="79922" y="435896"/>
                </a:lnTo>
                <a:lnTo>
                  <a:pt x="72589" y="497509"/>
                </a:lnTo>
                <a:lnTo>
                  <a:pt x="73659" y="538229"/>
                </a:lnTo>
                <a:lnTo>
                  <a:pt x="82200" y="557688"/>
                </a:lnTo>
                <a:lnTo>
                  <a:pt x="100163" y="581796"/>
                </a:lnTo>
                <a:lnTo>
                  <a:pt x="107917" y="585734"/>
                </a:lnTo>
                <a:lnTo>
                  <a:pt x="125892" y="586990"/>
                </a:lnTo>
                <a:lnTo>
                  <a:pt x="155744" y="575531"/>
                </a:lnTo>
                <a:lnTo>
                  <a:pt x="186815" y="557318"/>
                </a:lnTo>
                <a:lnTo>
                  <a:pt x="201512" y="540825"/>
                </a:lnTo>
                <a:lnTo>
                  <a:pt x="210774" y="520627"/>
                </a:lnTo>
                <a:lnTo>
                  <a:pt x="216720" y="469532"/>
                </a:lnTo>
                <a:lnTo>
                  <a:pt x="215193" y="442148"/>
                </a:lnTo>
                <a:lnTo>
                  <a:pt x="198269" y="389560"/>
                </a:lnTo>
                <a:lnTo>
                  <a:pt x="189445" y="368000"/>
                </a:lnTo>
                <a:lnTo>
                  <a:pt x="142731" y="311992"/>
                </a:lnTo>
                <a:lnTo>
                  <a:pt x="86021" y="260094"/>
                </a:lnTo>
                <a:lnTo>
                  <a:pt x="24145" y="202616"/>
                </a:lnTo>
                <a:lnTo>
                  <a:pt x="6922" y="174513"/>
                </a:lnTo>
                <a:lnTo>
                  <a:pt x="0" y="138370"/>
                </a:lnTo>
                <a:lnTo>
                  <a:pt x="3538" y="103615"/>
                </a:lnTo>
                <a:lnTo>
                  <a:pt x="17585" y="71090"/>
                </a:lnTo>
                <a:lnTo>
                  <a:pt x="42153" y="44815"/>
                </a:lnTo>
                <a:lnTo>
                  <a:pt x="92230" y="10932"/>
                </a:lnTo>
                <a:lnTo>
                  <a:pt x="114241" y="3189"/>
                </a:lnTo>
                <a:lnTo>
                  <a:pt x="152941" y="0"/>
                </a:lnTo>
                <a:lnTo>
                  <a:pt x="180218" y="3400"/>
                </a:lnTo>
                <a:lnTo>
                  <a:pt x="201700" y="15049"/>
                </a:lnTo>
                <a:lnTo>
                  <a:pt x="217876" y="31925"/>
                </a:lnTo>
                <a:lnTo>
                  <a:pt x="228965" y="51124"/>
                </a:lnTo>
                <a:lnTo>
                  <a:pt x="237211" y="107686"/>
                </a:lnTo>
                <a:lnTo>
                  <a:pt x="235720" y="162013"/>
                </a:lnTo>
                <a:lnTo>
                  <a:pt x="228712" y="20756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Freeform 130"/>
          <p:cNvSpPr/>
          <p:nvPr/>
        </p:nvSpPr>
        <p:spPr>
          <a:xfrm>
            <a:off x="7424481" y="1239717"/>
            <a:ext cx="223122" cy="529071"/>
          </a:xfrm>
          <a:custGeom>
            <a:avLst/>
            <a:gdLst/>
            <a:ahLst/>
            <a:cxnLst/>
            <a:rect l="0" t="0" r="0" b="0"/>
            <a:pathLst>
              <a:path w="223122" h="529071">
                <a:moveTo>
                  <a:pt x="198151" y="139516"/>
                </a:moveTo>
                <a:lnTo>
                  <a:pt x="213792" y="121535"/>
                </a:lnTo>
                <a:lnTo>
                  <a:pt x="221870" y="104618"/>
                </a:lnTo>
                <a:lnTo>
                  <a:pt x="223121" y="85401"/>
                </a:lnTo>
                <a:lnTo>
                  <a:pt x="218607" y="66332"/>
                </a:lnTo>
                <a:lnTo>
                  <a:pt x="190129" y="22153"/>
                </a:lnTo>
                <a:lnTo>
                  <a:pt x="173528" y="8196"/>
                </a:lnTo>
                <a:lnTo>
                  <a:pt x="164189" y="2836"/>
                </a:lnTo>
                <a:lnTo>
                  <a:pt x="141333" y="0"/>
                </a:lnTo>
                <a:lnTo>
                  <a:pt x="82942" y="7712"/>
                </a:lnTo>
                <a:lnTo>
                  <a:pt x="58820" y="20105"/>
                </a:lnTo>
                <a:lnTo>
                  <a:pt x="24269" y="56657"/>
                </a:lnTo>
                <a:lnTo>
                  <a:pt x="7680" y="87279"/>
                </a:lnTo>
                <a:lnTo>
                  <a:pt x="0" y="137473"/>
                </a:lnTo>
                <a:lnTo>
                  <a:pt x="1009" y="176215"/>
                </a:lnTo>
                <a:lnTo>
                  <a:pt x="9537" y="195211"/>
                </a:lnTo>
                <a:lnTo>
                  <a:pt x="27492" y="219059"/>
                </a:lnTo>
                <a:lnTo>
                  <a:pt x="53219" y="235354"/>
                </a:lnTo>
                <a:lnTo>
                  <a:pt x="88658" y="247591"/>
                </a:lnTo>
                <a:lnTo>
                  <a:pt x="99419" y="247831"/>
                </a:lnTo>
                <a:lnTo>
                  <a:pt x="117616" y="241858"/>
                </a:lnTo>
                <a:lnTo>
                  <a:pt x="146603" y="225341"/>
                </a:lnTo>
                <a:lnTo>
                  <a:pt x="160813" y="209246"/>
                </a:lnTo>
                <a:lnTo>
                  <a:pt x="185056" y="164728"/>
                </a:lnTo>
                <a:lnTo>
                  <a:pt x="189421" y="162173"/>
                </a:lnTo>
                <a:lnTo>
                  <a:pt x="192330" y="166319"/>
                </a:lnTo>
                <a:lnTo>
                  <a:pt x="197001" y="220589"/>
                </a:lnTo>
                <a:lnTo>
                  <a:pt x="197810" y="278571"/>
                </a:lnTo>
                <a:lnTo>
                  <a:pt x="203639" y="329026"/>
                </a:lnTo>
                <a:lnTo>
                  <a:pt x="207186" y="384790"/>
                </a:lnTo>
                <a:lnTo>
                  <a:pt x="208237" y="440177"/>
                </a:lnTo>
                <a:lnTo>
                  <a:pt x="208592" y="499379"/>
                </a:lnTo>
                <a:lnTo>
                  <a:pt x="208680" y="52907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5" name="Group 134"/>
          <p:cNvGrpSpPr/>
          <p:nvPr/>
        </p:nvGrpSpPr>
        <p:grpSpPr>
          <a:xfrm>
            <a:off x="7538404" y="2284683"/>
            <a:ext cx="492564" cy="419299"/>
            <a:chOff x="7538404" y="2284683"/>
            <a:chExt cx="492564" cy="419299"/>
          </a:xfrm>
        </p:grpSpPr>
        <p:sp>
          <p:nvSpPr>
            <p:cNvPr id="132" name="Freeform 131"/>
            <p:cNvSpPr/>
            <p:nvPr/>
          </p:nvSpPr>
          <p:spPr>
            <a:xfrm>
              <a:off x="7538404" y="2284683"/>
              <a:ext cx="21058" cy="326385"/>
            </a:xfrm>
            <a:custGeom>
              <a:avLst/>
              <a:gdLst/>
              <a:ahLst/>
              <a:cxnLst/>
              <a:rect l="0" t="0" r="0" b="0"/>
              <a:pathLst>
                <a:path w="21058" h="326385">
                  <a:moveTo>
                    <a:pt x="21057" y="0"/>
                  </a:moveTo>
                  <a:lnTo>
                    <a:pt x="14991" y="32453"/>
                  </a:lnTo>
                  <a:lnTo>
                    <a:pt x="19512" y="83230"/>
                  </a:lnTo>
                  <a:lnTo>
                    <a:pt x="17479" y="133456"/>
                  </a:lnTo>
                  <a:lnTo>
                    <a:pt x="11901" y="192348"/>
                  </a:lnTo>
                  <a:lnTo>
                    <a:pt x="10800" y="249042"/>
                  </a:lnTo>
                  <a:lnTo>
                    <a:pt x="7463" y="299062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7538404" y="262159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7698941" y="2386045"/>
              <a:ext cx="332027" cy="317937"/>
            </a:xfrm>
            <a:custGeom>
              <a:avLst/>
              <a:gdLst/>
              <a:ahLst/>
              <a:cxnLst/>
              <a:rect l="0" t="0" r="0" b="0"/>
              <a:pathLst>
                <a:path w="332027" h="317937">
                  <a:moveTo>
                    <a:pt x="165847" y="14452"/>
                  </a:moveTo>
                  <a:lnTo>
                    <a:pt x="123155" y="17572"/>
                  </a:lnTo>
                  <a:lnTo>
                    <a:pt x="103588" y="24027"/>
                  </a:lnTo>
                  <a:lnTo>
                    <a:pt x="59065" y="53855"/>
                  </a:lnTo>
                  <a:lnTo>
                    <a:pt x="45079" y="70569"/>
                  </a:lnTo>
                  <a:lnTo>
                    <a:pt x="6199" y="131932"/>
                  </a:lnTo>
                  <a:lnTo>
                    <a:pt x="0" y="167934"/>
                  </a:lnTo>
                  <a:lnTo>
                    <a:pt x="6311" y="220851"/>
                  </a:lnTo>
                  <a:lnTo>
                    <a:pt x="16671" y="254202"/>
                  </a:lnTo>
                  <a:lnTo>
                    <a:pt x="47214" y="294433"/>
                  </a:lnTo>
                  <a:lnTo>
                    <a:pt x="73374" y="310449"/>
                  </a:lnTo>
                  <a:lnTo>
                    <a:pt x="122060" y="317936"/>
                  </a:lnTo>
                  <a:lnTo>
                    <a:pt x="176737" y="316295"/>
                  </a:lnTo>
                  <a:lnTo>
                    <a:pt x="202272" y="310041"/>
                  </a:lnTo>
                  <a:lnTo>
                    <a:pt x="260012" y="280844"/>
                  </a:lnTo>
                  <a:lnTo>
                    <a:pt x="283954" y="261319"/>
                  </a:lnTo>
                  <a:lnTo>
                    <a:pt x="304697" y="232657"/>
                  </a:lnTo>
                  <a:lnTo>
                    <a:pt x="326620" y="173616"/>
                  </a:lnTo>
                  <a:lnTo>
                    <a:pt x="332026" y="129982"/>
                  </a:lnTo>
                  <a:lnTo>
                    <a:pt x="327052" y="103233"/>
                  </a:lnTo>
                  <a:lnTo>
                    <a:pt x="304318" y="47807"/>
                  </a:lnTo>
                  <a:lnTo>
                    <a:pt x="288221" y="30836"/>
                  </a:lnTo>
                  <a:lnTo>
                    <a:pt x="249290" y="9283"/>
                  </a:lnTo>
                  <a:lnTo>
                    <a:pt x="228669" y="1236"/>
                  </a:lnTo>
                  <a:lnTo>
                    <a:pt x="207805" y="0"/>
                  </a:lnTo>
                  <a:lnTo>
                    <a:pt x="151015" y="11912"/>
                  </a:lnTo>
                  <a:lnTo>
                    <a:pt x="134261" y="144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8" name="Group 137"/>
          <p:cNvGrpSpPr/>
          <p:nvPr/>
        </p:nvGrpSpPr>
        <p:grpSpPr>
          <a:xfrm>
            <a:off x="7781210" y="3284891"/>
            <a:ext cx="494190" cy="463059"/>
            <a:chOff x="7781210" y="3284891"/>
            <a:chExt cx="494190" cy="463059"/>
          </a:xfrm>
        </p:grpSpPr>
        <p:sp>
          <p:nvSpPr>
            <p:cNvPr id="136" name="Freeform 135"/>
            <p:cNvSpPr/>
            <p:nvPr/>
          </p:nvSpPr>
          <p:spPr>
            <a:xfrm>
              <a:off x="7781210" y="3284891"/>
              <a:ext cx="9879" cy="326384"/>
            </a:xfrm>
            <a:custGeom>
              <a:avLst/>
              <a:gdLst/>
              <a:ahLst/>
              <a:cxnLst/>
              <a:rect l="0" t="0" r="0" b="0"/>
              <a:pathLst>
                <a:path w="9879" h="326384">
                  <a:moveTo>
                    <a:pt x="9878" y="0"/>
                  </a:moveTo>
                  <a:lnTo>
                    <a:pt x="1545" y="48931"/>
                  </a:lnTo>
                  <a:lnTo>
                    <a:pt x="0" y="96777"/>
                  </a:lnTo>
                  <a:lnTo>
                    <a:pt x="2662" y="147997"/>
                  </a:lnTo>
                  <a:lnTo>
                    <a:pt x="7740" y="200218"/>
                  </a:lnTo>
                  <a:lnTo>
                    <a:pt x="9244" y="249617"/>
                  </a:lnTo>
                  <a:lnTo>
                    <a:pt x="9691" y="290769"/>
                  </a:lnTo>
                  <a:lnTo>
                    <a:pt x="9878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7917430" y="3291549"/>
              <a:ext cx="357970" cy="456401"/>
            </a:xfrm>
            <a:custGeom>
              <a:avLst/>
              <a:gdLst/>
              <a:ahLst/>
              <a:cxnLst/>
              <a:rect l="0" t="0" r="0" b="0"/>
              <a:pathLst>
                <a:path w="357970" h="456401">
                  <a:moveTo>
                    <a:pt x="0" y="67041"/>
                  </a:moveTo>
                  <a:lnTo>
                    <a:pt x="45781" y="19166"/>
                  </a:lnTo>
                  <a:lnTo>
                    <a:pt x="84952" y="1303"/>
                  </a:lnTo>
                  <a:lnTo>
                    <a:pt x="108726" y="0"/>
                  </a:lnTo>
                  <a:lnTo>
                    <a:pt x="133721" y="4490"/>
                  </a:lnTo>
                  <a:lnTo>
                    <a:pt x="166353" y="20172"/>
                  </a:lnTo>
                  <a:lnTo>
                    <a:pt x="183509" y="32952"/>
                  </a:lnTo>
                  <a:lnTo>
                    <a:pt x="200731" y="58891"/>
                  </a:lnTo>
                  <a:lnTo>
                    <a:pt x="215862" y="107502"/>
                  </a:lnTo>
                  <a:lnTo>
                    <a:pt x="220064" y="165284"/>
                  </a:lnTo>
                  <a:lnTo>
                    <a:pt x="215305" y="227087"/>
                  </a:lnTo>
                  <a:lnTo>
                    <a:pt x="203099" y="284355"/>
                  </a:lnTo>
                  <a:lnTo>
                    <a:pt x="189424" y="340728"/>
                  </a:lnTo>
                  <a:lnTo>
                    <a:pt x="180115" y="366495"/>
                  </a:lnTo>
                  <a:lnTo>
                    <a:pt x="135633" y="420915"/>
                  </a:lnTo>
                  <a:lnTo>
                    <a:pt x="104918" y="449793"/>
                  </a:lnTo>
                  <a:lnTo>
                    <a:pt x="94511" y="454401"/>
                  </a:lnTo>
                  <a:lnTo>
                    <a:pt x="73591" y="456400"/>
                  </a:lnTo>
                  <a:lnTo>
                    <a:pt x="42081" y="450948"/>
                  </a:lnTo>
                  <a:lnTo>
                    <a:pt x="33904" y="444642"/>
                  </a:lnTo>
                  <a:lnTo>
                    <a:pt x="21697" y="425157"/>
                  </a:lnTo>
                  <a:lnTo>
                    <a:pt x="13837" y="387879"/>
                  </a:lnTo>
                  <a:lnTo>
                    <a:pt x="18238" y="364054"/>
                  </a:lnTo>
                  <a:lnTo>
                    <a:pt x="22687" y="352787"/>
                  </a:lnTo>
                  <a:lnTo>
                    <a:pt x="36989" y="337149"/>
                  </a:lnTo>
                  <a:lnTo>
                    <a:pt x="74767" y="317578"/>
                  </a:lnTo>
                  <a:lnTo>
                    <a:pt x="95231" y="316041"/>
                  </a:lnTo>
                  <a:lnTo>
                    <a:pt x="116025" y="320428"/>
                  </a:lnTo>
                  <a:lnTo>
                    <a:pt x="174073" y="348818"/>
                  </a:lnTo>
                  <a:lnTo>
                    <a:pt x="234100" y="383030"/>
                  </a:lnTo>
                  <a:lnTo>
                    <a:pt x="261972" y="394654"/>
                  </a:lnTo>
                  <a:lnTo>
                    <a:pt x="308209" y="400028"/>
                  </a:lnTo>
                  <a:lnTo>
                    <a:pt x="357969" y="3934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553303" y="376179"/>
            <a:ext cx="2363091" cy="571386"/>
            <a:chOff x="553303" y="376179"/>
            <a:chExt cx="2363091" cy="571386"/>
          </a:xfrm>
        </p:grpSpPr>
        <p:sp>
          <p:nvSpPr>
            <p:cNvPr id="2" name="Freeform 1"/>
            <p:cNvSpPr/>
            <p:nvPr/>
          </p:nvSpPr>
          <p:spPr>
            <a:xfrm>
              <a:off x="553303" y="376179"/>
              <a:ext cx="408742" cy="377934"/>
            </a:xfrm>
            <a:custGeom>
              <a:avLst/>
              <a:gdLst/>
              <a:ahLst/>
              <a:cxnLst/>
              <a:rect l="0" t="0" r="0" b="0"/>
              <a:pathLst>
                <a:path w="408742" h="377934">
                  <a:moveTo>
                    <a:pt x="57349" y="371344"/>
                  </a:moveTo>
                  <a:lnTo>
                    <a:pt x="49016" y="333866"/>
                  </a:lnTo>
                  <a:lnTo>
                    <a:pt x="41665" y="282442"/>
                  </a:lnTo>
                  <a:lnTo>
                    <a:pt x="36184" y="227224"/>
                  </a:lnTo>
                  <a:lnTo>
                    <a:pt x="25049" y="171257"/>
                  </a:lnTo>
                  <a:lnTo>
                    <a:pt x="11585" y="115141"/>
                  </a:lnTo>
                  <a:lnTo>
                    <a:pt x="0" y="67402"/>
                  </a:lnTo>
                  <a:lnTo>
                    <a:pt x="1835" y="45576"/>
                  </a:lnTo>
                  <a:lnTo>
                    <a:pt x="9670" y="27296"/>
                  </a:lnTo>
                  <a:lnTo>
                    <a:pt x="15034" y="19146"/>
                  </a:lnTo>
                  <a:lnTo>
                    <a:pt x="33473" y="6971"/>
                  </a:lnTo>
                  <a:lnTo>
                    <a:pt x="56097" y="0"/>
                  </a:lnTo>
                  <a:lnTo>
                    <a:pt x="105455" y="5057"/>
                  </a:lnTo>
                  <a:lnTo>
                    <a:pt x="159658" y="17321"/>
                  </a:lnTo>
                  <a:lnTo>
                    <a:pt x="211396" y="32179"/>
                  </a:lnTo>
                  <a:lnTo>
                    <a:pt x="267408" y="63135"/>
                  </a:lnTo>
                  <a:lnTo>
                    <a:pt x="325456" y="104677"/>
                  </a:lnTo>
                  <a:lnTo>
                    <a:pt x="384972" y="164481"/>
                  </a:lnTo>
                  <a:lnTo>
                    <a:pt x="407538" y="213905"/>
                  </a:lnTo>
                  <a:lnTo>
                    <a:pt x="408741" y="234690"/>
                  </a:lnTo>
                  <a:lnTo>
                    <a:pt x="399981" y="276630"/>
                  </a:lnTo>
                  <a:lnTo>
                    <a:pt x="378580" y="317540"/>
                  </a:lnTo>
                  <a:lnTo>
                    <a:pt x="348703" y="349364"/>
                  </a:lnTo>
                  <a:lnTo>
                    <a:pt x="339323" y="356691"/>
                  </a:lnTo>
                  <a:lnTo>
                    <a:pt x="316422" y="364831"/>
                  </a:lnTo>
                  <a:lnTo>
                    <a:pt x="257062" y="377722"/>
                  </a:lnTo>
                  <a:lnTo>
                    <a:pt x="203990" y="377933"/>
                  </a:lnTo>
                  <a:lnTo>
                    <a:pt x="142857" y="367056"/>
                  </a:lnTo>
                  <a:lnTo>
                    <a:pt x="115240" y="363589"/>
                  </a:lnTo>
                  <a:lnTo>
                    <a:pt x="78406" y="3608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089374" y="652766"/>
              <a:ext cx="5590" cy="94758"/>
            </a:xfrm>
            <a:custGeom>
              <a:avLst/>
              <a:gdLst/>
              <a:ahLst/>
              <a:cxnLst/>
              <a:rect l="0" t="0" r="0" b="0"/>
              <a:pathLst>
                <a:path w="5590" h="94758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5589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126549" y="54748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24528" y="609121"/>
              <a:ext cx="154706" cy="128105"/>
            </a:xfrm>
            <a:custGeom>
              <a:avLst/>
              <a:gdLst/>
              <a:ahLst/>
              <a:cxnLst/>
              <a:rect l="0" t="0" r="0" b="0"/>
              <a:pathLst>
                <a:path w="154706" h="128105">
                  <a:moveTo>
                    <a:pt x="81005" y="96288"/>
                  </a:moveTo>
                  <a:lnTo>
                    <a:pt x="89338" y="58810"/>
                  </a:lnTo>
                  <a:lnTo>
                    <a:pt x="90070" y="46736"/>
                  </a:lnTo>
                  <a:lnTo>
                    <a:pt x="84644" y="27082"/>
                  </a:lnTo>
                  <a:lnTo>
                    <a:pt x="79922" y="18565"/>
                  </a:lnTo>
                  <a:lnTo>
                    <a:pt x="65316" y="5982"/>
                  </a:lnTo>
                  <a:lnTo>
                    <a:pt x="56508" y="989"/>
                  </a:lnTo>
                  <a:lnTo>
                    <a:pt x="47126" y="0"/>
                  </a:lnTo>
                  <a:lnTo>
                    <a:pt x="27343" y="5140"/>
                  </a:lnTo>
                  <a:lnTo>
                    <a:pt x="13092" y="18343"/>
                  </a:lnTo>
                  <a:lnTo>
                    <a:pt x="7654" y="26777"/>
                  </a:lnTo>
                  <a:lnTo>
                    <a:pt x="0" y="66593"/>
                  </a:lnTo>
                  <a:lnTo>
                    <a:pt x="4449" y="92449"/>
                  </a:lnTo>
                  <a:lnTo>
                    <a:pt x="8911" y="104257"/>
                  </a:lnTo>
                  <a:lnTo>
                    <a:pt x="23227" y="120497"/>
                  </a:lnTo>
                  <a:lnTo>
                    <a:pt x="31958" y="126465"/>
                  </a:lnTo>
                  <a:lnTo>
                    <a:pt x="41288" y="128104"/>
                  </a:lnTo>
                  <a:lnTo>
                    <a:pt x="61013" y="123687"/>
                  </a:lnTo>
                  <a:lnTo>
                    <a:pt x="68847" y="118063"/>
                  </a:lnTo>
                  <a:lnTo>
                    <a:pt x="99494" y="73939"/>
                  </a:lnTo>
                  <a:lnTo>
                    <a:pt x="105029" y="70860"/>
                  </a:lnTo>
                  <a:lnTo>
                    <a:pt x="109889" y="72317"/>
                  </a:lnTo>
                  <a:lnTo>
                    <a:pt x="118409" y="83294"/>
                  </a:lnTo>
                  <a:lnTo>
                    <a:pt x="130952" y="106866"/>
                  </a:lnTo>
                  <a:lnTo>
                    <a:pt x="154705" y="1278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00290" y="623220"/>
              <a:ext cx="203496" cy="324345"/>
            </a:xfrm>
            <a:custGeom>
              <a:avLst/>
              <a:gdLst/>
              <a:ahLst/>
              <a:cxnLst/>
              <a:rect l="0" t="0" r="0" b="0"/>
              <a:pathLst>
                <a:path w="203496" h="324345">
                  <a:moveTo>
                    <a:pt x="94756" y="71660"/>
                  </a:moveTo>
                  <a:lnTo>
                    <a:pt x="124065" y="42352"/>
                  </a:lnTo>
                  <a:lnTo>
                    <a:pt x="127163" y="33404"/>
                  </a:lnTo>
                  <a:lnTo>
                    <a:pt x="127487" y="10984"/>
                  </a:lnTo>
                  <a:lnTo>
                    <a:pt x="122426" y="4303"/>
                  </a:lnTo>
                  <a:lnTo>
                    <a:pt x="114372" y="1019"/>
                  </a:lnTo>
                  <a:lnTo>
                    <a:pt x="104324" y="0"/>
                  </a:lnTo>
                  <a:lnTo>
                    <a:pt x="86920" y="5106"/>
                  </a:lnTo>
                  <a:lnTo>
                    <a:pt x="56684" y="27448"/>
                  </a:lnTo>
                  <a:lnTo>
                    <a:pt x="40841" y="53101"/>
                  </a:lnTo>
                  <a:lnTo>
                    <a:pt x="38819" y="72771"/>
                  </a:lnTo>
                  <a:lnTo>
                    <a:pt x="42989" y="92041"/>
                  </a:lnTo>
                  <a:lnTo>
                    <a:pt x="52641" y="108404"/>
                  </a:lnTo>
                  <a:lnTo>
                    <a:pt x="60830" y="112534"/>
                  </a:lnTo>
                  <a:lnTo>
                    <a:pt x="82408" y="114003"/>
                  </a:lnTo>
                  <a:lnTo>
                    <a:pt x="101356" y="107637"/>
                  </a:lnTo>
                  <a:lnTo>
                    <a:pt x="132585" y="84486"/>
                  </a:lnTo>
                  <a:lnTo>
                    <a:pt x="139862" y="82550"/>
                  </a:lnTo>
                  <a:lnTo>
                    <a:pt x="147054" y="83600"/>
                  </a:lnTo>
                  <a:lnTo>
                    <a:pt x="154188" y="86639"/>
                  </a:lnTo>
                  <a:lnTo>
                    <a:pt x="165234" y="99374"/>
                  </a:lnTo>
                  <a:lnTo>
                    <a:pt x="185579" y="154642"/>
                  </a:lnTo>
                  <a:lnTo>
                    <a:pt x="203495" y="217278"/>
                  </a:lnTo>
                  <a:lnTo>
                    <a:pt x="201186" y="239324"/>
                  </a:lnTo>
                  <a:lnTo>
                    <a:pt x="197295" y="250117"/>
                  </a:lnTo>
                  <a:lnTo>
                    <a:pt x="183613" y="265228"/>
                  </a:lnTo>
                  <a:lnTo>
                    <a:pt x="146233" y="284461"/>
                  </a:lnTo>
                  <a:lnTo>
                    <a:pt x="86269" y="294786"/>
                  </a:lnTo>
                  <a:lnTo>
                    <a:pt x="24355" y="313994"/>
                  </a:lnTo>
                  <a:lnTo>
                    <a:pt x="0" y="32434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641800" y="628691"/>
              <a:ext cx="118222" cy="142992"/>
            </a:xfrm>
            <a:custGeom>
              <a:avLst/>
              <a:gdLst/>
              <a:ahLst/>
              <a:cxnLst/>
              <a:rect l="0" t="0" r="0" b="0"/>
              <a:pathLst>
                <a:path w="118222" h="142992">
                  <a:moveTo>
                    <a:pt x="95402" y="13547"/>
                  </a:moveTo>
                  <a:lnTo>
                    <a:pt x="78634" y="2368"/>
                  </a:lnTo>
                  <a:lnTo>
                    <a:pt x="61043" y="0"/>
                  </a:lnTo>
                  <a:lnTo>
                    <a:pt x="51439" y="1006"/>
                  </a:lnTo>
                  <a:lnTo>
                    <a:pt x="34529" y="8363"/>
                  </a:lnTo>
                  <a:lnTo>
                    <a:pt x="19214" y="20602"/>
                  </a:lnTo>
                  <a:lnTo>
                    <a:pt x="4609" y="37739"/>
                  </a:lnTo>
                  <a:lnTo>
                    <a:pt x="948" y="47223"/>
                  </a:lnTo>
                  <a:lnTo>
                    <a:pt x="0" y="67118"/>
                  </a:lnTo>
                  <a:lnTo>
                    <a:pt x="6043" y="98050"/>
                  </a:lnTo>
                  <a:lnTo>
                    <a:pt x="20832" y="123853"/>
                  </a:lnTo>
                  <a:lnTo>
                    <a:pt x="36523" y="135881"/>
                  </a:lnTo>
                  <a:lnTo>
                    <a:pt x="45621" y="140727"/>
                  </a:lnTo>
                  <a:lnTo>
                    <a:pt x="65088" y="142991"/>
                  </a:lnTo>
                  <a:lnTo>
                    <a:pt x="75193" y="141957"/>
                  </a:lnTo>
                  <a:lnTo>
                    <a:pt x="92659" y="131449"/>
                  </a:lnTo>
                  <a:lnTo>
                    <a:pt x="107051" y="115081"/>
                  </a:lnTo>
                  <a:lnTo>
                    <a:pt x="117347" y="96108"/>
                  </a:lnTo>
                  <a:lnTo>
                    <a:pt x="118221" y="86135"/>
                  </a:lnTo>
                  <a:lnTo>
                    <a:pt x="105932" y="48032"/>
                  </a:lnTo>
                  <a:lnTo>
                    <a:pt x="95402" y="240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810901" y="629978"/>
              <a:ext cx="171694" cy="131981"/>
            </a:xfrm>
            <a:custGeom>
              <a:avLst/>
              <a:gdLst/>
              <a:ahLst/>
              <a:cxnLst/>
              <a:rect l="0" t="0" r="0" b="0"/>
              <a:pathLst>
                <a:path w="171694" h="131981">
                  <a:moveTo>
                    <a:pt x="0" y="33317"/>
                  </a:moveTo>
                  <a:lnTo>
                    <a:pt x="9575" y="57363"/>
                  </a:lnTo>
                  <a:lnTo>
                    <a:pt x="33814" y="98499"/>
                  </a:lnTo>
                  <a:lnTo>
                    <a:pt x="46540" y="131980"/>
                  </a:lnTo>
                  <a:lnTo>
                    <a:pt x="27701" y="74351"/>
                  </a:lnTo>
                  <a:lnTo>
                    <a:pt x="27130" y="53894"/>
                  </a:lnTo>
                  <a:lnTo>
                    <a:pt x="31945" y="34273"/>
                  </a:lnTo>
                  <a:lnTo>
                    <a:pt x="41884" y="17754"/>
                  </a:lnTo>
                  <a:lnTo>
                    <a:pt x="57220" y="5733"/>
                  </a:lnTo>
                  <a:lnTo>
                    <a:pt x="66222" y="890"/>
                  </a:lnTo>
                  <a:lnTo>
                    <a:pt x="76904" y="0"/>
                  </a:lnTo>
                  <a:lnTo>
                    <a:pt x="101250" y="5251"/>
                  </a:lnTo>
                  <a:lnTo>
                    <a:pt x="130086" y="21362"/>
                  </a:lnTo>
                  <a:lnTo>
                    <a:pt x="153448" y="46542"/>
                  </a:lnTo>
                  <a:lnTo>
                    <a:pt x="169598" y="76230"/>
                  </a:lnTo>
                  <a:lnTo>
                    <a:pt x="171693" y="96843"/>
                  </a:lnTo>
                  <a:lnTo>
                    <a:pt x="168456" y="1280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076944" y="630716"/>
              <a:ext cx="186684" cy="136164"/>
            </a:xfrm>
            <a:custGeom>
              <a:avLst/>
              <a:gdLst/>
              <a:ahLst/>
              <a:cxnLst/>
              <a:rect l="0" t="0" r="0" b="0"/>
              <a:pathLst>
                <a:path w="186684" h="136164">
                  <a:moveTo>
                    <a:pt x="91926" y="43107"/>
                  </a:moveTo>
                  <a:lnTo>
                    <a:pt x="91926" y="20751"/>
                  </a:lnTo>
                  <a:lnTo>
                    <a:pt x="88417" y="12995"/>
                  </a:lnTo>
                  <a:lnTo>
                    <a:pt x="75159" y="1258"/>
                  </a:lnTo>
                  <a:lnTo>
                    <a:pt x="66710" y="0"/>
                  </a:lnTo>
                  <a:lnTo>
                    <a:pt x="47964" y="4841"/>
                  </a:lnTo>
                  <a:lnTo>
                    <a:pt x="31053" y="17911"/>
                  </a:lnTo>
                  <a:lnTo>
                    <a:pt x="16908" y="35419"/>
                  </a:lnTo>
                  <a:lnTo>
                    <a:pt x="6722" y="54898"/>
                  </a:lnTo>
                  <a:lnTo>
                    <a:pt x="0" y="91185"/>
                  </a:lnTo>
                  <a:lnTo>
                    <a:pt x="4667" y="114778"/>
                  </a:lnTo>
                  <a:lnTo>
                    <a:pt x="9187" y="125983"/>
                  </a:lnTo>
                  <a:lnTo>
                    <a:pt x="16879" y="132283"/>
                  </a:lnTo>
                  <a:lnTo>
                    <a:pt x="37905" y="136163"/>
                  </a:lnTo>
                  <a:lnTo>
                    <a:pt x="47723" y="133221"/>
                  </a:lnTo>
                  <a:lnTo>
                    <a:pt x="64872" y="120592"/>
                  </a:lnTo>
                  <a:lnTo>
                    <a:pt x="82090" y="93752"/>
                  </a:lnTo>
                  <a:lnTo>
                    <a:pt x="94601" y="63572"/>
                  </a:lnTo>
                  <a:lnTo>
                    <a:pt x="98389" y="60260"/>
                  </a:lnTo>
                  <a:lnTo>
                    <a:pt x="102084" y="61562"/>
                  </a:lnTo>
                  <a:lnTo>
                    <a:pt x="141654" y="112298"/>
                  </a:lnTo>
                  <a:lnTo>
                    <a:pt x="149644" y="116140"/>
                  </a:lnTo>
                  <a:lnTo>
                    <a:pt x="186683" y="11680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362846" y="421139"/>
              <a:ext cx="37652" cy="357970"/>
            </a:xfrm>
            <a:custGeom>
              <a:avLst/>
              <a:gdLst/>
              <a:ahLst/>
              <a:cxnLst/>
              <a:rect l="0" t="0" r="0" b="0"/>
              <a:pathLst>
                <a:path w="37652" h="357970">
                  <a:moveTo>
                    <a:pt x="6066" y="0"/>
                  </a:moveTo>
                  <a:lnTo>
                    <a:pt x="0" y="33622"/>
                  </a:lnTo>
                  <a:lnTo>
                    <a:pt x="10625" y="93407"/>
                  </a:lnTo>
                  <a:lnTo>
                    <a:pt x="16585" y="153415"/>
                  </a:lnTo>
                  <a:lnTo>
                    <a:pt x="23481" y="203124"/>
                  </a:lnTo>
                  <a:lnTo>
                    <a:pt x="29523" y="262435"/>
                  </a:lnTo>
                  <a:lnTo>
                    <a:pt x="36045" y="319211"/>
                  </a:lnTo>
                  <a:lnTo>
                    <a:pt x="37651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779108" y="810694"/>
              <a:ext cx="1726675" cy="31586"/>
            </a:xfrm>
            <a:custGeom>
              <a:avLst/>
              <a:gdLst/>
              <a:ahLst/>
              <a:cxnLst/>
              <a:rect l="0" t="0" r="0" b="0"/>
              <a:pathLst>
                <a:path w="1726675" h="31586">
                  <a:moveTo>
                    <a:pt x="1726674" y="0"/>
                  </a:moveTo>
                  <a:lnTo>
                    <a:pt x="1699118" y="7235"/>
                  </a:lnTo>
                  <a:lnTo>
                    <a:pt x="1639776" y="9878"/>
                  </a:lnTo>
                  <a:lnTo>
                    <a:pt x="1589012" y="10336"/>
                  </a:lnTo>
                  <a:lnTo>
                    <a:pt x="1536926" y="10471"/>
                  </a:lnTo>
                  <a:lnTo>
                    <a:pt x="1484449" y="10511"/>
                  </a:lnTo>
                  <a:lnTo>
                    <a:pt x="1428736" y="10523"/>
                  </a:lnTo>
                  <a:lnTo>
                    <a:pt x="1367775" y="7407"/>
                  </a:lnTo>
                  <a:lnTo>
                    <a:pt x="1311497" y="2195"/>
                  </a:lnTo>
                  <a:lnTo>
                    <a:pt x="1250560" y="433"/>
                  </a:lnTo>
                  <a:lnTo>
                    <a:pt x="1196439" y="128"/>
                  </a:lnTo>
                  <a:lnTo>
                    <a:pt x="1147127" y="5627"/>
                  </a:lnTo>
                  <a:lnTo>
                    <a:pt x="1086113" y="9076"/>
                  </a:lnTo>
                  <a:lnTo>
                    <a:pt x="1039948" y="6763"/>
                  </a:lnTo>
                  <a:lnTo>
                    <a:pt x="992134" y="3006"/>
                  </a:lnTo>
                  <a:lnTo>
                    <a:pt x="943587" y="1336"/>
                  </a:lnTo>
                  <a:lnTo>
                    <a:pt x="886985" y="396"/>
                  </a:lnTo>
                  <a:lnTo>
                    <a:pt x="825938" y="78"/>
                  </a:lnTo>
                  <a:lnTo>
                    <a:pt x="779466" y="23"/>
                  </a:lnTo>
                  <a:lnTo>
                    <a:pt x="720073" y="1177"/>
                  </a:lnTo>
                  <a:lnTo>
                    <a:pt x="673490" y="7237"/>
                  </a:lnTo>
                  <a:lnTo>
                    <a:pt x="611074" y="9553"/>
                  </a:lnTo>
                  <a:lnTo>
                    <a:pt x="549947" y="10239"/>
                  </a:lnTo>
                  <a:lnTo>
                    <a:pt x="497650" y="10443"/>
                  </a:lnTo>
                  <a:lnTo>
                    <a:pt x="454754" y="10490"/>
                  </a:lnTo>
                  <a:lnTo>
                    <a:pt x="411513" y="13631"/>
                  </a:lnTo>
                  <a:lnTo>
                    <a:pt x="368898" y="17756"/>
                  </a:lnTo>
                  <a:lnTo>
                    <a:pt x="305446" y="20079"/>
                  </a:lnTo>
                  <a:lnTo>
                    <a:pt x="243361" y="20767"/>
                  </a:lnTo>
                  <a:lnTo>
                    <a:pt x="189740" y="22141"/>
                  </a:lnTo>
                  <a:lnTo>
                    <a:pt x="129637" y="29373"/>
                  </a:lnTo>
                  <a:lnTo>
                    <a:pt x="74676" y="30930"/>
                  </a:lnTo>
                  <a:lnTo>
                    <a:pt x="30705" y="3139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832165" y="570684"/>
              <a:ext cx="84229" cy="8384"/>
            </a:xfrm>
            <a:custGeom>
              <a:avLst/>
              <a:gdLst/>
              <a:ahLst/>
              <a:cxnLst/>
              <a:rect l="0" t="0" r="0" b="0"/>
              <a:pathLst>
                <a:path w="84229" h="8384">
                  <a:moveTo>
                    <a:pt x="84228" y="8383"/>
                  </a:moveTo>
                  <a:lnTo>
                    <a:pt x="46750" y="50"/>
                  </a:lnTo>
                  <a:lnTo>
                    <a:pt x="25458" y="0"/>
                  </a:lnTo>
                  <a:lnTo>
                    <a:pt x="0" y="8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3284891" y="389554"/>
            <a:ext cx="2800581" cy="526426"/>
            <a:chOff x="3284891" y="389554"/>
            <a:chExt cx="2800581" cy="526426"/>
          </a:xfrm>
        </p:grpSpPr>
        <p:sp>
          <p:nvSpPr>
            <p:cNvPr id="14" name="Freeform 13"/>
            <p:cNvSpPr/>
            <p:nvPr/>
          </p:nvSpPr>
          <p:spPr>
            <a:xfrm>
              <a:off x="3284891" y="414564"/>
              <a:ext cx="200042" cy="364545"/>
            </a:xfrm>
            <a:custGeom>
              <a:avLst/>
              <a:gdLst/>
              <a:ahLst/>
              <a:cxnLst/>
              <a:rect l="0" t="0" r="0" b="0"/>
              <a:pathLst>
                <a:path w="200042" h="364545">
                  <a:moveTo>
                    <a:pt x="0" y="364544"/>
                  </a:moveTo>
                  <a:lnTo>
                    <a:pt x="0" y="315614"/>
                  </a:lnTo>
                  <a:lnTo>
                    <a:pt x="5589" y="256483"/>
                  </a:lnTo>
                  <a:lnTo>
                    <a:pt x="3476" y="208264"/>
                  </a:lnTo>
                  <a:lnTo>
                    <a:pt x="9092" y="146804"/>
                  </a:lnTo>
                  <a:lnTo>
                    <a:pt x="18162" y="96738"/>
                  </a:lnTo>
                  <a:lnTo>
                    <a:pt x="27088" y="46028"/>
                  </a:lnTo>
                  <a:lnTo>
                    <a:pt x="29586" y="15531"/>
                  </a:lnTo>
                  <a:lnTo>
                    <a:pt x="33762" y="6697"/>
                  </a:lnTo>
                  <a:lnTo>
                    <a:pt x="40056" y="1977"/>
                  </a:lnTo>
                  <a:lnTo>
                    <a:pt x="47761" y="0"/>
                  </a:lnTo>
                  <a:lnTo>
                    <a:pt x="55237" y="3362"/>
                  </a:lnTo>
                  <a:lnTo>
                    <a:pt x="69783" y="19575"/>
                  </a:lnTo>
                  <a:lnTo>
                    <a:pt x="102112" y="78405"/>
                  </a:lnTo>
                  <a:lnTo>
                    <a:pt x="129650" y="139907"/>
                  </a:lnTo>
                  <a:lnTo>
                    <a:pt x="149785" y="191100"/>
                  </a:lnTo>
                  <a:lnTo>
                    <a:pt x="170357" y="251255"/>
                  </a:lnTo>
                  <a:lnTo>
                    <a:pt x="189301" y="307728"/>
                  </a:lnTo>
                  <a:lnTo>
                    <a:pt x="200041" y="33295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316476" y="621181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21057"/>
                  </a:moveTo>
                  <a:lnTo>
                    <a:pt x="88864" y="12724"/>
                  </a:lnTo>
                  <a:lnTo>
                    <a:pt x="33366" y="358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863958" y="389554"/>
              <a:ext cx="17680" cy="368498"/>
            </a:xfrm>
            <a:custGeom>
              <a:avLst/>
              <a:gdLst/>
              <a:ahLst/>
              <a:cxnLst/>
              <a:rect l="0" t="0" r="0" b="0"/>
              <a:pathLst>
                <a:path w="17680" h="368498">
                  <a:moveTo>
                    <a:pt x="0" y="0"/>
                  </a:moveTo>
                  <a:lnTo>
                    <a:pt x="0" y="54144"/>
                  </a:lnTo>
                  <a:lnTo>
                    <a:pt x="5589" y="114680"/>
                  </a:lnTo>
                  <a:lnTo>
                    <a:pt x="9065" y="165650"/>
                  </a:lnTo>
                  <a:lnTo>
                    <a:pt x="10095" y="217798"/>
                  </a:lnTo>
                  <a:lnTo>
                    <a:pt x="17679" y="279415"/>
                  </a:lnTo>
                  <a:lnTo>
                    <a:pt x="17270" y="333527"/>
                  </a:lnTo>
                  <a:lnTo>
                    <a:pt x="10529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979772" y="663295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7235" y="27556"/>
                  </a:lnTo>
                  <a:lnTo>
                    <a:pt x="12997" y="77539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000829" y="57906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074528" y="629283"/>
              <a:ext cx="347442" cy="149826"/>
            </a:xfrm>
            <a:custGeom>
              <a:avLst/>
              <a:gdLst/>
              <a:ahLst/>
              <a:cxnLst/>
              <a:rect l="0" t="0" r="0" b="0"/>
              <a:pathLst>
                <a:path w="347442" h="149826">
                  <a:moveTo>
                    <a:pt x="0" y="34012"/>
                  </a:moveTo>
                  <a:lnTo>
                    <a:pt x="23719" y="87039"/>
                  </a:lnTo>
                  <a:lnTo>
                    <a:pt x="36098" y="129061"/>
                  </a:lnTo>
                  <a:lnTo>
                    <a:pt x="35764" y="128963"/>
                  </a:lnTo>
                  <a:lnTo>
                    <a:pt x="34371" y="125389"/>
                  </a:lnTo>
                  <a:lnTo>
                    <a:pt x="33306" y="87200"/>
                  </a:lnTo>
                  <a:lnTo>
                    <a:pt x="37419" y="65840"/>
                  </a:lnTo>
                  <a:lnTo>
                    <a:pt x="51901" y="39673"/>
                  </a:lnTo>
                  <a:lnTo>
                    <a:pt x="60337" y="34276"/>
                  </a:lnTo>
                  <a:lnTo>
                    <a:pt x="82189" y="28280"/>
                  </a:lnTo>
                  <a:lnTo>
                    <a:pt x="92227" y="29021"/>
                  </a:lnTo>
                  <a:lnTo>
                    <a:pt x="109620" y="36083"/>
                  </a:lnTo>
                  <a:lnTo>
                    <a:pt x="132566" y="53213"/>
                  </a:lnTo>
                  <a:lnTo>
                    <a:pt x="148593" y="78695"/>
                  </a:lnTo>
                  <a:lnTo>
                    <a:pt x="171763" y="139522"/>
                  </a:lnTo>
                  <a:lnTo>
                    <a:pt x="173000" y="142957"/>
                  </a:lnTo>
                  <a:lnTo>
                    <a:pt x="171256" y="137414"/>
                  </a:lnTo>
                  <a:lnTo>
                    <a:pt x="174875" y="114562"/>
                  </a:lnTo>
                  <a:lnTo>
                    <a:pt x="186517" y="98668"/>
                  </a:lnTo>
                  <a:lnTo>
                    <a:pt x="203389" y="84975"/>
                  </a:lnTo>
                  <a:lnTo>
                    <a:pt x="263506" y="57877"/>
                  </a:lnTo>
                  <a:lnTo>
                    <a:pt x="284400" y="46178"/>
                  </a:lnTo>
                  <a:lnTo>
                    <a:pt x="299146" y="30061"/>
                  </a:lnTo>
                  <a:lnTo>
                    <a:pt x="304715" y="20849"/>
                  </a:lnTo>
                  <a:lnTo>
                    <a:pt x="304919" y="13538"/>
                  </a:lnTo>
                  <a:lnTo>
                    <a:pt x="301545" y="7495"/>
                  </a:lnTo>
                  <a:lnTo>
                    <a:pt x="295787" y="2296"/>
                  </a:lnTo>
                  <a:lnTo>
                    <a:pt x="288438" y="0"/>
                  </a:lnTo>
                  <a:lnTo>
                    <a:pt x="270914" y="568"/>
                  </a:lnTo>
                  <a:lnTo>
                    <a:pt x="254548" y="7839"/>
                  </a:lnTo>
                  <a:lnTo>
                    <a:pt x="239474" y="20040"/>
                  </a:lnTo>
                  <a:lnTo>
                    <a:pt x="224976" y="37161"/>
                  </a:lnTo>
                  <a:lnTo>
                    <a:pt x="220092" y="59588"/>
                  </a:lnTo>
                  <a:lnTo>
                    <a:pt x="226489" y="106524"/>
                  </a:lnTo>
                  <a:lnTo>
                    <a:pt x="241822" y="125121"/>
                  </a:lnTo>
                  <a:lnTo>
                    <a:pt x="252461" y="133356"/>
                  </a:lnTo>
                  <a:lnTo>
                    <a:pt x="279881" y="142506"/>
                  </a:lnTo>
                  <a:lnTo>
                    <a:pt x="318844" y="147657"/>
                  </a:lnTo>
                  <a:lnTo>
                    <a:pt x="347441" y="1498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706060" y="574504"/>
              <a:ext cx="179293" cy="196513"/>
            </a:xfrm>
            <a:custGeom>
              <a:avLst/>
              <a:gdLst/>
              <a:ahLst/>
              <a:cxnLst/>
              <a:rect l="0" t="0" r="0" b="0"/>
              <a:pathLst>
                <a:path w="179293" h="196513">
                  <a:moveTo>
                    <a:pt x="137049" y="15091"/>
                  </a:moveTo>
                  <a:lnTo>
                    <a:pt x="93086" y="437"/>
                  </a:lnTo>
                  <a:lnTo>
                    <a:pt x="73056" y="0"/>
                  </a:lnTo>
                  <a:lnTo>
                    <a:pt x="31601" y="9251"/>
                  </a:lnTo>
                  <a:lnTo>
                    <a:pt x="5719" y="24539"/>
                  </a:lnTo>
                  <a:lnTo>
                    <a:pt x="1532" y="31918"/>
                  </a:lnTo>
                  <a:lnTo>
                    <a:pt x="0" y="49476"/>
                  </a:lnTo>
                  <a:lnTo>
                    <a:pt x="3569" y="56732"/>
                  </a:lnTo>
                  <a:lnTo>
                    <a:pt x="16893" y="67913"/>
                  </a:lnTo>
                  <a:lnTo>
                    <a:pt x="80010" y="92008"/>
                  </a:lnTo>
                  <a:lnTo>
                    <a:pt x="136469" y="109809"/>
                  </a:lnTo>
                  <a:lnTo>
                    <a:pt x="156678" y="118020"/>
                  </a:lnTo>
                  <a:lnTo>
                    <a:pt x="173459" y="129467"/>
                  </a:lnTo>
                  <a:lnTo>
                    <a:pt x="177700" y="138135"/>
                  </a:lnTo>
                  <a:lnTo>
                    <a:pt x="179292" y="160245"/>
                  </a:lnTo>
                  <a:lnTo>
                    <a:pt x="175740" y="169182"/>
                  </a:lnTo>
                  <a:lnTo>
                    <a:pt x="162433" y="182232"/>
                  </a:lnTo>
                  <a:lnTo>
                    <a:pt x="129622" y="196156"/>
                  </a:lnTo>
                  <a:lnTo>
                    <a:pt x="90264" y="196512"/>
                  </a:lnTo>
                  <a:lnTo>
                    <a:pt x="31763" y="1835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906279" y="603073"/>
              <a:ext cx="115815" cy="144451"/>
            </a:xfrm>
            <a:custGeom>
              <a:avLst/>
              <a:gdLst/>
              <a:ahLst/>
              <a:cxnLst/>
              <a:rect l="0" t="0" r="0" b="0"/>
              <a:pathLst>
                <a:path w="115815" h="144451">
                  <a:moveTo>
                    <a:pt x="0" y="91807"/>
                  </a:moveTo>
                  <a:lnTo>
                    <a:pt x="17981" y="76166"/>
                  </a:lnTo>
                  <a:lnTo>
                    <a:pt x="74354" y="53370"/>
                  </a:lnTo>
                  <a:lnTo>
                    <a:pt x="95048" y="46258"/>
                  </a:lnTo>
                  <a:lnTo>
                    <a:pt x="109704" y="32959"/>
                  </a:lnTo>
                  <a:lnTo>
                    <a:pt x="115250" y="24499"/>
                  </a:lnTo>
                  <a:lnTo>
                    <a:pt x="115438" y="17689"/>
                  </a:lnTo>
                  <a:lnTo>
                    <a:pt x="112054" y="11980"/>
                  </a:lnTo>
                  <a:lnTo>
                    <a:pt x="106289" y="7003"/>
                  </a:lnTo>
                  <a:lnTo>
                    <a:pt x="87404" y="1474"/>
                  </a:lnTo>
                  <a:lnTo>
                    <a:pt x="75817" y="0"/>
                  </a:lnTo>
                  <a:lnTo>
                    <a:pt x="56703" y="4601"/>
                  </a:lnTo>
                  <a:lnTo>
                    <a:pt x="48331" y="9103"/>
                  </a:lnTo>
                  <a:lnTo>
                    <a:pt x="35909" y="23464"/>
                  </a:lnTo>
                  <a:lnTo>
                    <a:pt x="18402" y="61280"/>
                  </a:lnTo>
                  <a:lnTo>
                    <a:pt x="17147" y="81749"/>
                  </a:lnTo>
                  <a:lnTo>
                    <a:pt x="21659" y="101375"/>
                  </a:lnTo>
                  <a:lnTo>
                    <a:pt x="31464" y="117896"/>
                  </a:lnTo>
                  <a:lnTo>
                    <a:pt x="46739" y="129919"/>
                  </a:lnTo>
                  <a:lnTo>
                    <a:pt x="66397" y="137992"/>
                  </a:lnTo>
                  <a:lnTo>
                    <a:pt x="115814" y="14445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105360" y="618497"/>
              <a:ext cx="153265" cy="297483"/>
            </a:xfrm>
            <a:custGeom>
              <a:avLst/>
              <a:gdLst/>
              <a:ahLst/>
              <a:cxnLst/>
              <a:rect l="0" t="0" r="0" b="0"/>
              <a:pathLst>
                <a:path w="153265" h="297483">
                  <a:moveTo>
                    <a:pt x="85189" y="65855"/>
                  </a:moveTo>
                  <a:lnTo>
                    <a:pt x="96367" y="49087"/>
                  </a:lnTo>
                  <a:lnTo>
                    <a:pt x="98736" y="31496"/>
                  </a:lnTo>
                  <a:lnTo>
                    <a:pt x="97730" y="21892"/>
                  </a:lnTo>
                  <a:lnTo>
                    <a:pt x="93550" y="14320"/>
                  </a:lnTo>
                  <a:lnTo>
                    <a:pt x="79546" y="2786"/>
                  </a:lnTo>
                  <a:lnTo>
                    <a:pt x="61624" y="0"/>
                  </a:lnTo>
                  <a:lnTo>
                    <a:pt x="51931" y="894"/>
                  </a:lnTo>
                  <a:lnTo>
                    <a:pt x="34923" y="8128"/>
                  </a:lnTo>
                  <a:lnTo>
                    <a:pt x="19565" y="20311"/>
                  </a:lnTo>
                  <a:lnTo>
                    <a:pt x="4940" y="37424"/>
                  </a:lnTo>
                  <a:lnTo>
                    <a:pt x="0" y="59848"/>
                  </a:lnTo>
                  <a:lnTo>
                    <a:pt x="2873" y="83072"/>
                  </a:lnTo>
                  <a:lnTo>
                    <a:pt x="11949" y="101193"/>
                  </a:lnTo>
                  <a:lnTo>
                    <a:pt x="18815" y="105791"/>
                  </a:lnTo>
                  <a:lnTo>
                    <a:pt x="35802" y="107781"/>
                  </a:lnTo>
                  <a:lnTo>
                    <a:pt x="65096" y="102324"/>
                  </a:lnTo>
                  <a:lnTo>
                    <a:pt x="90414" y="87709"/>
                  </a:lnTo>
                  <a:lnTo>
                    <a:pt x="102329" y="72058"/>
                  </a:lnTo>
                  <a:lnTo>
                    <a:pt x="107144" y="62971"/>
                  </a:lnTo>
                  <a:lnTo>
                    <a:pt x="110354" y="61593"/>
                  </a:lnTo>
                  <a:lnTo>
                    <a:pt x="112494" y="65353"/>
                  </a:lnTo>
                  <a:lnTo>
                    <a:pt x="117212" y="80840"/>
                  </a:lnTo>
                  <a:lnTo>
                    <a:pt x="130682" y="110459"/>
                  </a:lnTo>
                  <a:lnTo>
                    <a:pt x="142479" y="169850"/>
                  </a:lnTo>
                  <a:lnTo>
                    <a:pt x="153264" y="214169"/>
                  </a:lnTo>
                  <a:lnTo>
                    <a:pt x="151319" y="239787"/>
                  </a:lnTo>
                  <a:lnTo>
                    <a:pt x="140317" y="260531"/>
                  </a:lnTo>
                  <a:lnTo>
                    <a:pt x="132469" y="269339"/>
                  </a:lnTo>
                  <a:lnTo>
                    <a:pt x="108152" y="279125"/>
                  </a:lnTo>
                  <a:lnTo>
                    <a:pt x="50471" y="285407"/>
                  </a:lnTo>
                  <a:lnTo>
                    <a:pt x="961" y="2974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306362" y="622165"/>
              <a:ext cx="368499" cy="131551"/>
            </a:xfrm>
            <a:custGeom>
              <a:avLst/>
              <a:gdLst/>
              <a:ahLst/>
              <a:cxnLst/>
              <a:rect l="0" t="0" r="0" b="0"/>
              <a:pathLst>
                <a:path w="368499" h="131551">
                  <a:moveTo>
                    <a:pt x="0" y="41130"/>
                  </a:moveTo>
                  <a:lnTo>
                    <a:pt x="17959" y="104558"/>
                  </a:lnTo>
                  <a:lnTo>
                    <a:pt x="24749" y="125472"/>
                  </a:lnTo>
                  <a:lnTo>
                    <a:pt x="27028" y="127774"/>
                  </a:lnTo>
                  <a:lnTo>
                    <a:pt x="28548" y="124629"/>
                  </a:lnTo>
                  <a:lnTo>
                    <a:pt x="34439" y="63394"/>
                  </a:lnTo>
                  <a:lnTo>
                    <a:pt x="36997" y="52463"/>
                  </a:lnTo>
                  <a:lnTo>
                    <a:pt x="42213" y="44006"/>
                  </a:lnTo>
                  <a:lnTo>
                    <a:pt x="57366" y="31490"/>
                  </a:lnTo>
                  <a:lnTo>
                    <a:pt x="65150" y="30024"/>
                  </a:lnTo>
                  <a:lnTo>
                    <a:pt x="72679" y="31386"/>
                  </a:lnTo>
                  <a:lnTo>
                    <a:pt x="80039" y="34634"/>
                  </a:lnTo>
                  <a:lnTo>
                    <a:pt x="91335" y="47601"/>
                  </a:lnTo>
                  <a:lnTo>
                    <a:pt x="113708" y="78933"/>
                  </a:lnTo>
                  <a:lnTo>
                    <a:pt x="116750" y="80370"/>
                  </a:lnTo>
                  <a:lnTo>
                    <a:pt x="117608" y="77818"/>
                  </a:lnTo>
                  <a:lnTo>
                    <a:pt x="117010" y="72608"/>
                  </a:lnTo>
                  <a:lnTo>
                    <a:pt x="121757" y="48507"/>
                  </a:lnTo>
                  <a:lnTo>
                    <a:pt x="126795" y="41369"/>
                  </a:lnTo>
                  <a:lnTo>
                    <a:pt x="141751" y="30317"/>
                  </a:lnTo>
                  <a:lnTo>
                    <a:pt x="150653" y="29242"/>
                  </a:lnTo>
                  <a:lnTo>
                    <a:pt x="169902" y="34287"/>
                  </a:lnTo>
                  <a:lnTo>
                    <a:pt x="194881" y="50281"/>
                  </a:lnTo>
                  <a:lnTo>
                    <a:pt x="206717" y="66254"/>
                  </a:lnTo>
                  <a:lnTo>
                    <a:pt x="214707" y="86221"/>
                  </a:lnTo>
                  <a:lnTo>
                    <a:pt x="218258" y="110693"/>
                  </a:lnTo>
                  <a:lnTo>
                    <a:pt x="220375" y="115582"/>
                  </a:lnTo>
                  <a:lnTo>
                    <a:pt x="222956" y="115331"/>
                  </a:lnTo>
                  <a:lnTo>
                    <a:pt x="248466" y="88942"/>
                  </a:lnTo>
                  <a:lnTo>
                    <a:pt x="285516" y="65046"/>
                  </a:lnTo>
                  <a:lnTo>
                    <a:pt x="304711" y="54099"/>
                  </a:lnTo>
                  <a:lnTo>
                    <a:pt x="321041" y="37535"/>
                  </a:lnTo>
                  <a:lnTo>
                    <a:pt x="325162" y="28205"/>
                  </a:lnTo>
                  <a:lnTo>
                    <a:pt x="326621" y="8479"/>
                  </a:lnTo>
                  <a:lnTo>
                    <a:pt x="321863" y="2985"/>
                  </a:lnTo>
                  <a:lnTo>
                    <a:pt x="314011" y="492"/>
                  </a:lnTo>
                  <a:lnTo>
                    <a:pt x="304097" y="0"/>
                  </a:lnTo>
                  <a:lnTo>
                    <a:pt x="286843" y="5692"/>
                  </a:lnTo>
                  <a:lnTo>
                    <a:pt x="278966" y="10486"/>
                  </a:lnTo>
                  <a:lnTo>
                    <a:pt x="267095" y="25171"/>
                  </a:lnTo>
                  <a:lnTo>
                    <a:pt x="262291" y="34000"/>
                  </a:lnTo>
                  <a:lnTo>
                    <a:pt x="260074" y="53169"/>
                  </a:lnTo>
                  <a:lnTo>
                    <a:pt x="268182" y="94071"/>
                  </a:lnTo>
                  <a:lnTo>
                    <a:pt x="280629" y="111842"/>
                  </a:lnTo>
                  <a:lnTo>
                    <a:pt x="288861" y="119857"/>
                  </a:lnTo>
                  <a:lnTo>
                    <a:pt x="310487" y="128762"/>
                  </a:lnTo>
                  <a:lnTo>
                    <a:pt x="333356" y="131550"/>
                  </a:lnTo>
                  <a:lnTo>
                    <a:pt x="368498" y="1253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739494" y="652191"/>
              <a:ext cx="124880" cy="105861"/>
            </a:xfrm>
            <a:custGeom>
              <a:avLst/>
              <a:gdLst/>
              <a:ahLst/>
              <a:cxnLst/>
              <a:rect l="0" t="0" r="0" b="0"/>
              <a:pathLst>
                <a:path w="124880" h="105861">
                  <a:moveTo>
                    <a:pt x="9065" y="21632"/>
                  </a:moveTo>
                  <a:lnTo>
                    <a:pt x="9065" y="80249"/>
                  </a:lnTo>
                  <a:lnTo>
                    <a:pt x="7896" y="85277"/>
                  </a:lnTo>
                  <a:lnTo>
                    <a:pt x="5946" y="85119"/>
                  </a:lnTo>
                  <a:lnTo>
                    <a:pt x="3476" y="81504"/>
                  </a:lnTo>
                  <a:lnTo>
                    <a:pt x="0" y="54060"/>
                  </a:lnTo>
                  <a:lnTo>
                    <a:pt x="5426" y="35655"/>
                  </a:lnTo>
                  <a:lnTo>
                    <a:pt x="27974" y="4775"/>
                  </a:lnTo>
                  <a:lnTo>
                    <a:pt x="35709" y="1035"/>
                  </a:lnTo>
                  <a:lnTo>
                    <a:pt x="53662" y="0"/>
                  </a:lnTo>
                  <a:lnTo>
                    <a:pt x="70220" y="6559"/>
                  </a:lnTo>
                  <a:lnTo>
                    <a:pt x="85378" y="18442"/>
                  </a:lnTo>
                  <a:lnTo>
                    <a:pt x="105896" y="44864"/>
                  </a:lnTo>
                  <a:lnTo>
                    <a:pt x="118734" y="73749"/>
                  </a:lnTo>
                  <a:lnTo>
                    <a:pt x="124879" y="1058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953540" y="400082"/>
              <a:ext cx="13913" cy="347442"/>
            </a:xfrm>
            <a:custGeom>
              <a:avLst/>
              <a:gdLst/>
              <a:ahLst/>
              <a:cxnLst/>
              <a:rect l="0" t="0" r="0" b="0"/>
              <a:pathLst>
                <a:path w="13913" h="347442">
                  <a:moveTo>
                    <a:pt x="5589" y="0"/>
                  </a:moveTo>
                  <a:lnTo>
                    <a:pt x="0" y="16768"/>
                  </a:lnTo>
                  <a:lnTo>
                    <a:pt x="3272" y="65790"/>
                  </a:lnTo>
                  <a:lnTo>
                    <a:pt x="6072" y="126598"/>
                  </a:lnTo>
                  <a:lnTo>
                    <a:pt x="12621" y="188419"/>
                  </a:lnTo>
                  <a:lnTo>
                    <a:pt x="13912" y="243132"/>
                  </a:lnTo>
                  <a:lnTo>
                    <a:pt x="7580" y="304133"/>
                  </a:lnTo>
                  <a:lnTo>
                    <a:pt x="5589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864373" y="561303"/>
              <a:ext cx="221099" cy="7236"/>
            </a:xfrm>
            <a:custGeom>
              <a:avLst/>
              <a:gdLst/>
              <a:ahLst/>
              <a:cxnLst/>
              <a:rect l="0" t="0" r="0" b="0"/>
              <a:pathLst>
                <a:path w="221099" h="7236">
                  <a:moveTo>
                    <a:pt x="221098" y="7235"/>
                  </a:moveTo>
                  <a:lnTo>
                    <a:pt x="192372" y="0"/>
                  </a:lnTo>
                  <a:lnTo>
                    <a:pt x="132106" y="477"/>
                  </a:lnTo>
                  <a:lnTo>
                    <a:pt x="74188" y="5900"/>
                  </a:lnTo>
                  <a:lnTo>
                    <a:pt x="13004" y="7060"/>
                  </a:lnTo>
                  <a:lnTo>
                    <a:pt x="0" y="723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475026" y="410611"/>
            <a:ext cx="2618712" cy="374079"/>
            <a:chOff x="6475026" y="410611"/>
            <a:chExt cx="2618712" cy="374079"/>
          </a:xfrm>
        </p:grpSpPr>
        <p:sp>
          <p:nvSpPr>
            <p:cNvPr id="28" name="Freeform 27"/>
            <p:cNvSpPr/>
            <p:nvPr/>
          </p:nvSpPr>
          <p:spPr>
            <a:xfrm>
              <a:off x="6590877" y="421139"/>
              <a:ext cx="10492" cy="357970"/>
            </a:xfrm>
            <a:custGeom>
              <a:avLst/>
              <a:gdLst/>
              <a:ahLst/>
              <a:cxnLst/>
              <a:rect l="0" t="0" r="0" b="0"/>
              <a:pathLst>
                <a:path w="10492" h="357970">
                  <a:moveTo>
                    <a:pt x="10491" y="0"/>
                  </a:moveTo>
                  <a:lnTo>
                    <a:pt x="1426" y="58617"/>
                  </a:lnTo>
                  <a:lnTo>
                    <a:pt x="396" y="104586"/>
                  </a:lnTo>
                  <a:lnTo>
                    <a:pt x="91" y="160840"/>
                  </a:lnTo>
                  <a:lnTo>
                    <a:pt x="0" y="216373"/>
                  </a:lnTo>
                  <a:lnTo>
                    <a:pt x="7206" y="279134"/>
                  </a:lnTo>
                  <a:lnTo>
                    <a:pt x="9842" y="330352"/>
                  </a:lnTo>
                  <a:lnTo>
                    <a:pt x="10491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475026" y="558010"/>
              <a:ext cx="252685" cy="10529"/>
            </a:xfrm>
            <a:custGeom>
              <a:avLst/>
              <a:gdLst/>
              <a:ahLst/>
              <a:cxnLst/>
              <a:rect l="0" t="0" r="0" b="0"/>
              <a:pathLst>
                <a:path w="252685" h="10529">
                  <a:moveTo>
                    <a:pt x="252684" y="0"/>
                  </a:moveTo>
                  <a:lnTo>
                    <a:pt x="203753" y="3119"/>
                  </a:lnTo>
                  <a:lnTo>
                    <a:pt x="144622" y="9065"/>
                  </a:lnTo>
                  <a:lnTo>
                    <a:pt x="86713" y="10239"/>
                  </a:lnTo>
                  <a:lnTo>
                    <a:pt x="29520" y="1047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738238" y="410611"/>
              <a:ext cx="139864" cy="357970"/>
            </a:xfrm>
            <a:custGeom>
              <a:avLst/>
              <a:gdLst/>
              <a:ahLst/>
              <a:cxnLst/>
              <a:rect l="0" t="0" r="0" b="0"/>
              <a:pathLst>
                <a:path w="139864" h="357970">
                  <a:moveTo>
                    <a:pt x="0" y="0"/>
                  </a:moveTo>
                  <a:lnTo>
                    <a:pt x="3120" y="57264"/>
                  </a:lnTo>
                  <a:lnTo>
                    <a:pt x="11453" y="109774"/>
                  </a:lnTo>
                  <a:lnTo>
                    <a:pt x="18212" y="166666"/>
                  </a:lnTo>
                  <a:lnTo>
                    <a:pt x="26084" y="227114"/>
                  </a:lnTo>
                  <a:lnTo>
                    <a:pt x="30500" y="281255"/>
                  </a:lnTo>
                  <a:lnTo>
                    <a:pt x="31103" y="309056"/>
                  </a:lnTo>
                  <a:lnTo>
                    <a:pt x="28924" y="314832"/>
                  </a:lnTo>
                  <a:lnTo>
                    <a:pt x="25132" y="315173"/>
                  </a:lnTo>
                  <a:lnTo>
                    <a:pt x="20264" y="311891"/>
                  </a:lnTo>
                  <a:lnTo>
                    <a:pt x="14856" y="295766"/>
                  </a:lnTo>
                  <a:lnTo>
                    <a:pt x="13621" y="274171"/>
                  </a:lnTo>
                  <a:lnTo>
                    <a:pt x="16972" y="252875"/>
                  </a:lnTo>
                  <a:lnTo>
                    <a:pt x="25481" y="234831"/>
                  </a:lnTo>
                  <a:lnTo>
                    <a:pt x="31026" y="226744"/>
                  </a:lnTo>
                  <a:lnTo>
                    <a:pt x="46545" y="214639"/>
                  </a:lnTo>
                  <a:lnTo>
                    <a:pt x="55596" y="209773"/>
                  </a:lnTo>
                  <a:lnTo>
                    <a:pt x="65141" y="208869"/>
                  </a:lnTo>
                  <a:lnTo>
                    <a:pt x="85103" y="214103"/>
                  </a:lnTo>
                  <a:lnTo>
                    <a:pt x="102555" y="230468"/>
                  </a:lnTo>
                  <a:lnTo>
                    <a:pt x="127232" y="273512"/>
                  </a:lnTo>
                  <a:lnTo>
                    <a:pt x="139604" y="310848"/>
                  </a:lnTo>
                  <a:lnTo>
                    <a:pt x="139863" y="321875"/>
                  </a:lnTo>
                  <a:lnTo>
                    <a:pt x="126342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930074" y="615213"/>
              <a:ext cx="155606" cy="153368"/>
            </a:xfrm>
            <a:custGeom>
              <a:avLst/>
              <a:gdLst/>
              <a:ahLst/>
              <a:cxnLst/>
              <a:rect l="0" t="0" r="0" b="0"/>
              <a:pathLst>
                <a:path w="155606" h="153368">
                  <a:moveTo>
                    <a:pt x="50320" y="90196"/>
                  </a:moveTo>
                  <a:lnTo>
                    <a:pt x="85066" y="53109"/>
                  </a:lnTo>
                  <a:lnTo>
                    <a:pt x="94229" y="35109"/>
                  </a:lnTo>
                  <a:lnTo>
                    <a:pt x="94800" y="26565"/>
                  </a:lnTo>
                  <a:lnTo>
                    <a:pt x="89196" y="10833"/>
                  </a:lnTo>
                  <a:lnTo>
                    <a:pt x="82087" y="5702"/>
                  </a:lnTo>
                  <a:lnTo>
                    <a:pt x="61708" y="0"/>
                  </a:lnTo>
                  <a:lnTo>
                    <a:pt x="52063" y="820"/>
                  </a:lnTo>
                  <a:lnTo>
                    <a:pt x="35107" y="7969"/>
                  </a:lnTo>
                  <a:lnTo>
                    <a:pt x="22891" y="22065"/>
                  </a:lnTo>
                  <a:lnTo>
                    <a:pt x="5517" y="65300"/>
                  </a:lnTo>
                  <a:lnTo>
                    <a:pt x="0" y="105176"/>
                  </a:lnTo>
                  <a:lnTo>
                    <a:pt x="4948" y="126489"/>
                  </a:lnTo>
                  <a:lnTo>
                    <a:pt x="9544" y="135449"/>
                  </a:lnTo>
                  <a:lnTo>
                    <a:pt x="16116" y="140252"/>
                  </a:lnTo>
                  <a:lnTo>
                    <a:pt x="24008" y="142284"/>
                  </a:lnTo>
                  <a:lnTo>
                    <a:pt x="32778" y="142469"/>
                  </a:lnTo>
                  <a:lnTo>
                    <a:pt x="40965" y="139082"/>
                  </a:lnTo>
                  <a:lnTo>
                    <a:pt x="56301" y="125961"/>
                  </a:lnTo>
                  <a:lnTo>
                    <a:pt x="72499" y="98843"/>
                  </a:lnTo>
                  <a:lnTo>
                    <a:pt x="84707" y="68581"/>
                  </a:lnTo>
                  <a:lnTo>
                    <a:pt x="87282" y="66428"/>
                  </a:lnTo>
                  <a:lnTo>
                    <a:pt x="88999" y="69671"/>
                  </a:lnTo>
                  <a:lnTo>
                    <a:pt x="97344" y="102909"/>
                  </a:lnTo>
                  <a:lnTo>
                    <a:pt x="112475" y="127368"/>
                  </a:lnTo>
                  <a:lnTo>
                    <a:pt x="128247" y="139082"/>
                  </a:lnTo>
                  <a:lnTo>
                    <a:pt x="155605" y="1533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140516" y="421139"/>
              <a:ext cx="18863" cy="347442"/>
            </a:xfrm>
            <a:custGeom>
              <a:avLst/>
              <a:gdLst/>
              <a:ahLst/>
              <a:cxnLst/>
              <a:rect l="0" t="0" r="0" b="0"/>
              <a:pathLst>
                <a:path w="18863" h="347442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6998" y="126721"/>
                  </a:lnTo>
                  <a:lnTo>
                    <a:pt x="7937" y="176627"/>
                  </a:lnTo>
                  <a:lnTo>
                    <a:pt x="9425" y="237487"/>
                  </a:lnTo>
                  <a:lnTo>
                    <a:pt x="16651" y="294569"/>
                  </a:lnTo>
                  <a:lnTo>
                    <a:pt x="18862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054093" y="547481"/>
              <a:ext cx="221100" cy="10530"/>
            </a:xfrm>
            <a:custGeom>
              <a:avLst/>
              <a:gdLst/>
              <a:ahLst/>
              <a:cxnLst/>
              <a:rect l="0" t="0" r="0" b="0"/>
              <a:pathLst>
                <a:path w="221100" h="10530">
                  <a:moveTo>
                    <a:pt x="221099" y="0"/>
                  </a:moveTo>
                  <a:lnTo>
                    <a:pt x="193542" y="7236"/>
                  </a:lnTo>
                  <a:lnTo>
                    <a:pt x="137320" y="9878"/>
                  </a:lnTo>
                  <a:lnTo>
                    <a:pt x="80807" y="10400"/>
                  </a:lnTo>
                  <a:lnTo>
                    <a:pt x="19899" y="10512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560922" y="576122"/>
              <a:ext cx="145939" cy="208568"/>
            </a:xfrm>
            <a:custGeom>
              <a:avLst/>
              <a:gdLst/>
              <a:ahLst/>
              <a:cxnLst/>
              <a:rect l="0" t="0" r="0" b="0"/>
              <a:pathLst>
                <a:path w="145939" h="208568">
                  <a:moveTo>
                    <a:pt x="124881" y="24002"/>
                  </a:moveTo>
                  <a:lnTo>
                    <a:pt x="106900" y="8361"/>
                  </a:lnTo>
                  <a:lnTo>
                    <a:pt x="89983" y="283"/>
                  </a:lnTo>
                  <a:lnTo>
                    <a:pt x="80559" y="0"/>
                  </a:lnTo>
                  <a:lnTo>
                    <a:pt x="60729" y="5926"/>
                  </a:lnTo>
                  <a:lnTo>
                    <a:pt x="29834" y="22415"/>
                  </a:lnTo>
                  <a:lnTo>
                    <a:pt x="15177" y="41624"/>
                  </a:lnTo>
                  <a:lnTo>
                    <a:pt x="5933" y="65759"/>
                  </a:lnTo>
                  <a:lnTo>
                    <a:pt x="0" y="119381"/>
                  </a:lnTo>
                  <a:lnTo>
                    <a:pt x="1528" y="145941"/>
                  </a:lnTo>
                  <a:lnTo>
                    <a:pt x="10006" y="169444"/>
                  </a:lnTo>
                  <a:lnTo>
                    <a:pt x="27812" y="188469"/>
                  </a:lnTo>
                  <a:lnTo>
                    <a:pt x="51323" y="202383"/>
                  </a:lnTo>
                  <a:lnTo>
                    <a:pt x="77370" y="208567"/>
                  </a:lnTo>
                  <a:lnTo>
                    <a:pt x="128459" y="204530"/>
                  </a:lnTo>
                  <a:lnTo>
                    <a:pt x="145938" y="2029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730748" y="636649"/>
              <a:ext cx="130627" cy="139043"/>
            </a:xfrm>
            <a:custGeom>
              <a:avLst/>
              <a:gdLst/>
              <a:ahLst/>
              <a:cxnLst/>
              <a:rect l="0" t="0" r="0" b="0"/>
              <a:pathLst>
                <a:path w="130627" h="139043">
                  <a:moveTo>
                    <a:pt x="91925" y="5589"/>
                  </a:moveTo>
                  <a:lnTo>
                    <a:pt x="75157" y="0"/>
                  </a:lnTo>
                  <a:lnTo>
                    <a:pt x="57567" y="375"/>
                  </a:lnTo>
                  <a:lnTo>
                    <a:pt x="39220" y="5611"/>
                  </a:lnTo>
                  <a:lnTo>
                    <a:pt x="23267" y="15737"/>
                  </a:lnTo>
                  <a:lnTo>
                    <a:pt x="11498" y="31156"/>
                  </a:lnTo>
                  <a:lnTo>
                    <a:pt x="3538" y="50877"/>
                  </a:lnTo>
                  <a:lnTo>
                    <a:pt x="0" y="75240"/>
                  </a:lnTo>
                  <a:lnTo>
                    <a:pt x="4666" y="98546"/>
                  </a:lnTo>
                  <a:lnTo>
                    <a:pt x="9186" y="109674"/>
                  </a:lnTo>
                  <a:lnTo>
                    <a:pt x="23567" y="125159"/>
                  </a:lnTo>
                  <a:lnTo>
                    <a:pt x="32315" y="130926"/>
                  </a:lnTo>
                  <a:lnTo>
                    <a:pt x="66984" y="139042"/>
                  </a:lnTo>
                  <a:lnTo>
                    <a:pt x="90199" y="134701"/>
                  </a:lnTo>
                  <a:lnTo>
                    <a:pt x="101303" y="130268"/>
                  </a:lnTo>
                  <a:lnTo>
                    <a:pt x="116760" y="115984"/>
                  </a:lnTo>
                  <a:lnTo>
                    <a:pt x="122520" y="107262"/>
                  </a:lnTo>
                  <a:lnTo>
                    <a:pt x="130626" y="72629"/>
                  </a:lnTo>
                  <a:lnTo>
                    <a:pt x="126283" y="49422"/>
                  </a:lnTo>
                  <a:lnTo>
                    <a:pt x="112982" y="161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896373" y="615438"/>
              <a:ext cx="161263" cy="153143"/>
            </a:xfrm>
            <a:custGeom>
              <a:avLst/>
              <a:gdLst/>
              <a:ahLst/>
              <a:cxnLst/>
              <a:rect l="0" t="0" r="0" b="0"/>
              <a:pathLst>
                <a:path w="161263" h="153143">
                  <a:moveTo>
                    <a:pt x="0" y="37328"/>
                  </a:moveTo>
                  <a:lnTo>
                    <a:pt x="15641" y="55309"/>
                  </a:lnTo>
                  <a:lnTo>
                    <a:pt x="38437" y="111682"/>
                  </a:lnTo>
                  <a:lnTo>
                    <a:pt x="45549" y="132376"/>
                  </a:lnTo>
                  <a:lnTo>
                    <a:pt x="45574" y="135788"/>
                  </a:lnTo>
                  <a:lnTo>
                    <a:pt x="43250" y="134554"/>
                  </a:lnTo>
                  <a:lnTo>
                    <a:pt x="39361" y="130221"/>
                  </a:lnTo>
                  <a:lnTo>
                    <a:pt x="35041" y="112929"/>
                  </a:lnTo>
                  <a:lnTo>
                    <a:pt x="25975" y="58636"/>
                  </a:lnTo>
                  <a:lnTo>
                    <a:pt x="28312" y="37440"/>
                  </a:lnTo>
                  <a:lnTo>
                    <a:pt x="36369" y="19440"/>
                  </a:lnTo>
                  <a:lnTo>
                    <a:pt x="41794" y="11365"/>
                  </a:lnTo>
                  <a:lnTo>
                    <a:pt x="50090" y="5982"/>
                  </a:lnTo>
                  <a:lnTo>
                    <a:pt x="71785" y="0"/>
                  </a:lnTo>
                  <a:lnTo>
                    <a:pt x="81781" y="744"/>
                  </a:lnTo>
                  <a:lnTo>
                    <a:pt x="99128" y="7811"/>
                  </a:lnTo>
                  <a:lnTo>
                    <a:pt x="143657" y="53902"/>
                  </a:lnTo>
                  <a:lnTo>
                    <a:pt x="159288" y="81234"/>
                  </a:lnTo>
                  <a:lnTo>
                    <a:pt x="161262" y="101295"/>
                  </a:lnTo>
                  <a:lnTo>
                    <a:pt x="157927" y="1531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106943" y="607463"/>
              <a:ext cx="294799" cy="149540"/>
            </a:xfrm>
            <a:custGeom>
              <a:avLst/>
              <a:gdLst/>
              <a:ahLst/>
              <a:cxnLst/>
              <a:rect l="0" t="0" r="0" b="0"/>
              <a:pathLst>
                <a:path w="294799" h="149540">
                  <a:moveTo>
                    <a:pt x="0" y="55832"/>
                  </a:moveTo>
                  <a:lnTo>
                    <a:pt x="16788" y="110877"/>
                  </a:lnTo>
                  <a:lnTo>
                    <a:pt x="19791" y="139472"/>
                  </a:lnTo>
                  <a:lnTo>
                    <a:pt x="27222" y="77920"/>
                  </a:lnTo>
                  <a:lnTo>
                    <a:pt x="43941" y="48728"/>
                  </a:lnTo>
                  <a:lnTo>
                    <a:pt x="50351" y="40568"/>
                  </a:lnTo>
                  <a:lnTo>
                    <a:pt x="58133" y="36297"/>
                  </a:lnTo>
                  <a:lnTo>
                    <a:pt x="76140" y="34672"/>
                  </a:lnTo>
                  <a:lnTo>
                    <a:pt x="106008" y="45923"/>
                  </a:lnTo>
                  <a:lnTo>
                    <a:pt x="123544" y="63906"/>
                  </a:lnTo>
                  <a:lnTo>
                    <a:pt x="148276" y="107990"/>
                  </a:lnTo>
                  <a:lnTo>
                    <a:pt x="157191" y="149539"/>
                  </a:lnTo>
                  <a:lnTo>
                    <a:pt x="159776" y="147549"/>
                  </a:lnTo>
                  <a:lnTo>
                    <a:pt x="172123" y="128631"/>
                  </a:lnTo>
                  <a:lnTo>
                    <a:pt x="202845" y="101277"/>
                  </a:lnTo>
                  <a:lnTo>
                    <a:pt x="257869" y="68391"/>
                  </a:lnTo>
                  <a:lnTo>
                    <a:pt x="274627" y="42785"/>
                  </a:lnTo>
                  <a:lnTo>
                    <a:pt x="275501" y="34266"/>
                  </a:lnTo>
                  <a:lnTo>
                    <a:pt x="270234" y="18561"/>
                  </a:lnTo>
                  <a:lnTo>
                    <a:pt x="256974" y="6902"/>
                  </a:lnTo>
                  <a:lnTo>
                    <a:pt x="248525" y="2155"/>
                  </a:lnTo>
                  <a:lnTo>
                    <a:pt x="229779" y="0"/>
                  </a:lnTo>
                  <a:lnTo>
                    <a:pt x="209748" y="4112"/>
                  </a:lnTo>
                  <a:lnTo>
                    <a:pt x="189148" y="13738"/>
                  </a:lnTo>
                  <a:lnTo>
                    <a:pt x="174532" y="28935"/>
                  </a:lnTo>
                  <a:lnTo>
                    <a:pt x="168998" y="37900"/>
                  </a:lnTo>
                  <a:lnTo>
                    <a:pt x="165967" y="60341"/>
                  </a:lnTo>
                  <a:lnTo>
                    <a:pt x="173553" y="107285"/>
                  </a:lnTo>
                  <a:lnTo>
                    <a:pt x="178873" y="115870"/>
                  </a:lnTo>
                  <a:lnTo>
                    <a:pt x="194143" y="128529"/>
                  </a:lnTo>
                  <a:lnTo>
                    <a:pt x="222470" y="142233"/>
                  </a:lnTo>
                  <a:lnTo>
                    <a:pt x="258679" y="148113"/>
                  </a:lnTo>
                  <a:lnTo>
                    <a:pt x="276015" y="146368"/>
                  </a:lnTo>
                  <a:lnTo>
                    <a:pt x="294798" y="1400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461799" y="628691"/>
              <a:ext cx="129455" cy="125031"/>
            </a:xfrm>
            <a:custGeom>
              <a:avLst/>
              <a:gdLst/>
              <a:ahLst/>
              <a:cxnLst/>
              <a:rect l="0" t="0" r="0" b="0"/>
              <a:pathLst>
                <a:path w="129455" h="125031">
                  <a:moveTo>
                    <a:pt x="118926" y="13547"/>
                  </a:moveTo>
                  <a:lnTo>
                    <a:pt x="102158" y="2368"/>
                  </a:lnTo>
                  <a:lnTo>
                    <a:pt x="84567" y="0"/>
                  </a:lnTo>
                  <a:lnTo>
                    <a:pt x="44679" y="8011"/>
                  </a:lnTo>
                  <a:lnTo>
                    <a:pt x="27046" y="20445"/>
                  </a:lnTo>
                  <a:lnTo>
                    <a:pt x="12579" y="37670"/>
                  </a:lnTo>
                  <a:lnTo>
                    <a:pt x="2251" y="57024"/>
                  </a:lnTo>
                  <a:lnTo>
                    <a:pt x="0" y="77323"/>
                  </a:lnTo>
                  <a:lnTo>
                    <a:pt x="1037" y="87650"/>
                  </a:lnTo>
                  <a:lnTo>
                    <a:pt x="11548" y="105363"/>
                  </a:lnTo>
                  <a:lnTo>
                    <a:pt x="19265" y="113362"/>
                  </a:lnTo>
                  <a:lnTo>
                    <a:pt x="40317" y="122250"/>
                  </a:lnTo>
                  <a:lnTo>
                    <a:pt x="64102" y="125030"/>
                  </a:lnTo>
                  <a:lnTo>
                    <a:pt x="104847" y="120403"/>
                  </a:lnTo>
                  <a:lnTo>
                    <a:pt x="129454" y="11883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697514" y="452725"/>
              <a:ext cx="9554" cy="273742"/>
            </a:xfrm>
            <a:custGeom>
              <a:avLst/>
              <a:gdLst/>
              <a:ahLst/>
              <a:cxnLst/>
              <a:rect l="0" t="0" r="0" b="0"/>
              <a:pathLst>
                <a:path w="9554" h="273742">
                  <a:moveTo>
                    <a:pt x="9553" y="0"/>
                  </a:moveTo>
                  <a:lnTo>
                    <a:pt x="3964" y="58617"/>
                  </a:lnTo>
                  <a:lnTo>
                    <a:pt x="0" y="121196"/>
                  </a:lnTo>
                  <a:lnTo>
                    <a:pt x="483" y="171351"/>
                  </a:lnTo>
                  <a:lnTo>
                    <a:pt x="7415" y="230812"/>
                  </a:lnTo>
                  <a:lnTo>
                    <a:pt x="9553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601782" y="526424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194149" y="8334"/>
                  </a:lnTo>
                  <a:lnTo>
                    <a:pt x="137137" y="15684"/>
                  </a:lnTo>
                  <a:lnTo>
                    <a:pt x="77955" y="19996"/>
                  </a:lnTo>
                  <a:lnTo>
                    <a:pt x="27443" y="2084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886052" y="568538"/>
              <a:ext cx="207686" cy="175743"/>
            </a:xfrm>
            <a:custGeom>
              <a:avLst/>
              <a:gdLst/>
              <a:ahLst/>
              <a:cxnLst/>
              <a:rect l="0" t="0" r="0" b="0"/>
              <a:pathLst>
                <a:path w="207686" h="175743">
                  <a:moveTo>
                    <a:pt x="136870" y="0"/>
                  </a:moveTo>
                  <a:lnTo>
                    <a:pt x="78253" y="0"/>
                  </a:lnTo>
                  <a:lnTo>
                    <a:pt x="43463" y="5590"/>
                  </a:lnTo>
                  <a:lnTo>
                    <a:pt x="16517" y="20244"/>
                  </a:lnTo>
                  <a:lnTo>
                    <a:pt x="12181" y="28704"/>
                  </a:lnTo>
                  <a:lnTo>
                    <a:pt x="10483" y="50582"/>
                  </a:lnTo>
                  <a:lnTo>
                    <a:pt x="15177" y="58288"/>
                  </a:lnTo>
                  <a:lnTo>
                    <a:pt x="22987" y="63425"/>
                  </a:lnTo>
                  <a:lnTo>
                    <a:pt x="74730" y="77259"/>
                  </a:lnTo>
                  <a:lnTo>
                    <a:pt x="131701" y="84022"/>
                  </a:lnTo>
                  <a:lnTo>
                    <a:pt x="165754" y="93396"/>
                  </a:lnTo>
                  <a:lnTo>
                    <a:pt x="206242" y="123578"/>
                  </a:lnTo>
                  <a:lnTo>
                    <a:pt x="207685" y="131518"/>
                  </a:lnTo>
                  <a:lnTo>
                    <a:pt x="205137" y="140322"/>
                  </a:lnTo>
                  <a:lnTo>
                    <a:pt x="199929" y="149700"/>
                  </a:lnTo>
                  <a:lnTo>
                    <a:pt x="184783" y="163240"/>
                  </a:lnTo>
                  <a:lnTo>
                    <a:pt x="165184" y="171987"/>
                  </a:lnTo>
                  <a:lnTo>
                    <a:pt x="129011" y="175742"/>
                  </a:lnTo>
                  <a:lnTo>
                    <a:pt x="68461" y="169647"/>
                  </a:lnTo>
                  <a:lnTo>
                    <a:pt x="12250" y="168613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1631917" y="1084435"/>
            <a:ext cx="2419944" cy="410612"/>
            <a:chOff x="1631917" y="1084435"/>
            <a:chExt cx="2419944" cy="410612"/>
          </a:xfrm>
        </p:grpSpPr>
        <p:sp>
          <p:nvSpPr>
            <p:cNvPr id="43" name="Freeform 42"/>
            <p:cNvSpPr/>
            <p:nvPr/>
          </p:nvSpPr>
          <p:spPr>
            <a:xfrm>
              <a:off x="1732639" y="1084435"/>
              <a:ext cx="15092" cy="410612"/>
            </a:xfrm>
            <a:custGeom>
              <a:avLst/>
              <a:gdLst/>
              <a:ahLst/>
              <a:cxnLst/>
              <a:rect l="0" t="0" r="0" b="0"/>
              <a:pathLst>
                <a:path w="15092" h="410612">
                  <a:moveTo>
                    <a:pt x="15091" y="0"/>
                  </a:moveTo>
                  <a:lnTo>
                    <a:pt x="3638" y="60383"/>
                  </a:lnTo>
                  <a:lnTo>
                    <a:pt x="0" y="118107"/>
                  </a:lnTo>
                  <a:lnTo>
                    <a:pt x="3211" y="173425"/>
                  </a:lnTo>
                  <a:lnTo>
                    <a:pt x="4162" y="225690"/>
                  </a:lnTo>
                  <a:lnTo>
                    <a:pt x="7564" y="276271"/>
                  </a:lnTo>
                  <a:lnTo>
                    <a:pt x="13604" y="335982"/>
                  </a:lnTo>
                  <a:lnTo>
                    <a:pt x="6562" y="392335"/>
                  </a:lnTo>
                  <a:lnTo>
                    <a:pt x="4563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631917" y="1221305"/>
              <a:ext cx="263213" cy="63172"/>
            </a:xfrm>
            <a:custGeom>
              <a:avLst/>
              <a:gdLst/>
              <a:ahLst/>
              <a:cxnLst/>
              <a:rect l="0" t="0" r="0" b="0"/>
              <a:pathLst>
                <a:path w="263213" h="63172">
                  <a:moveTo>
                    <a:pt x="263212" y="0"/>
                  </a:moveTo>
                  <a:lnTo>
                    <a:pt x="240855" y="0"/>
                  </a:lnTo>
                  <a:lnTo>
                    <a:pt x="223640" y="6239"/>
                  </a:lnTo>
                  <a:lnTo>
                    <a:pt x="194555" y="19786"/>
                  </a:lnTo>
                  <a:lnTo>
                    <a:pt x="142806" y="34844"/>
                  </a:lnTo>
                  <a:lnTo>
                    <a:pt x="80287" y="49084"/>
                  </a:lnTo>
                  <a:lnTo>
                    <a:pt x="27904" y="60042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896593" y="1368704"/>
              <a:ext cx="209725" cy="108183"/>
            </a:xfrm>
            <a:custGeom>
              <a:avLst/>
              <a:gdLst/>
              <a:ahLst/>
              <a:cxnLst/>
              <a:rect l="0" t="0" r="0" b="0"/>
              <a:pathLst>
                <a:path w="209725" h="108183">
                  <a:moveTo>
                    <a:pt x="9065" y="0"/>
                  </a:moveTo>
                  <a:lnTo>
                    <a:pt x="731" y="37478"/>
                  </a:lnTo>
                  <a:lnTo>
                    <a:pt x="0" y="49552"/>
                  </a:lnTo>
                  <a:lnTo>
                    <a:pt x="5426" y="69207"/>
                  </a:lnTo>
                  <a:lnTo>
                    <a:pt x="27973" y="100888"/>
                  </a:lnTo>
                  <a:lnTo>
                    <a:pt x="34538" y="103524"/>
                  </a:lnTo>
                  <a:lnTo>
                    <a:pt x="41255" y="102941"/>
                  </a:lnTo>
                  <a:lnTo>
                    <a:pt x="48072" y="100213"/>
                  </a:lnTo>
                  <a:lnTo>
                    <a:pt x="58767" y="87823"/>
                  </a:lnTo>
                  <a:lnTo>
                    <a:pt x="75164" y="51273"/>
                  </a:lnTo>
                  <a:lnTo>
                    <a:pt x="78868" y="48220"/>
                  </a:lnTo>
                  <a:lnTo>
                    <a:pt x="82506" y="49694"/>
                  </a:lnTo>
                  <a:lnTo>
                    <a:pt x="109853" y="84273"/>
                  </a:lnTo>
                  <a:lnTo>
                    <a:pt x="147127" y="103908"/>
                  </a:lnTo>
                  <a:lnTo>
                    <a:pt x="157258" y="107876"/>
                  </a:lnTo>
                  <a:lnTo>
                    <a:pt x="166352" y="108182"/>
                  </a:lnTo>
                  <a:lnTo>
                    <a:pt x="182695" y="102283"/>
                  </a:lnTo>
                  <a:lnTo>
                    <a:pt x="205050" y="80219"/>
                  </a:lnTo>
                  <a:lnTo>
                    <a:pt x="208742" y="71027"/>
                  </a:lnTo>
                  <a:lnTo>
                    <a:pt x="209724" y="51455"/>
                  </a:lnTo>
                  <a:lnTo>
                    <a:pt x="198578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173216" y="1368704"/>
              <a:ext cx="113952" cy="116414"/>
            </a:xfrm>
            <a:custGeom>
              <a:avLst/>
              <a:gdLst/>
              <a:ahLst/>
              <a:cxnLst/>
              <a:rect l="0" t="0" r="0" b="0"/>
              <a:pathLst>
                <a:path w="113952" h="116414">
                  <a:moveTo>
                    <a:pt x="90410" y="42114"/>
                  </a:moveTo>
                  <a:lnTo>
                    <a:pt x="84821" y="19757"/>
                  </a:lnTo>
                  <a:lnTo>
                    <a:pt x="78495" y="13172"/>
                  </a:lnTo>
                  <a:lnTo>
                    <a:pt x="58989" y="5854"/>
                  </a:lnTo>
                  <a:lnTo>
                    <a:pt x="49576" y="6243"/>
                  </a:lnTo>
                  <a:lnTo>
                    <a:pt x="32877" y="12913"/>
                  </a:lnTo>
                  <a:lnTo>
                    <a:pt x="10323" y="29823"/>
                  </a:lnTo>
                  <a:lnTo>
                    <a:pt x="2173" y="49129"/>
                  </a:lnTo>
                  <a:lnTo>
                    <a:pt x="0" y="60829"/>
                  </a:lnTo>
                  <a:lnTo>
                    <a:pt x="3825" y="83187"/>
                  </a:lnTo>
                  <a:lnTo>
                    <a:pt x="8120" y="94063"/>
                  </a:lnTo>
                  <a:lnTo>
                    <a:pt x="22252" y="109266"/>
                  </a:lnTo>
                  <a:lnTo>
                    <a:pt x="30933" y="114958"/>
                  </a:lnTo>
                  <a:lnTo>
                    <a:pt x="40230" y="116413"/>
                  </a:lnTo>
                  <a:lnTo>
                    <a:pt x="59919" y="111791"/>
                  </a:lnTo>
                  <a:lnTo>
                    <a:pt x="90735" y="96034"/>
                  </a:lnTo>
                  <a:lnTo>
                    <a:pt x="105373" y="80117"/>
                  </a:lnTo>
                  <a:lnTo>
                    <a:pt x="110914" y="70959"/>
                  </a:lnTo>
                  <a:lnTo>
                    <a:pt x="113951" y="51425"/>
                  </a:lnTo>
                  <a:lnTo>
                    <a:pt x="109084" y="23816"/>
                  </a:lnTo>
                  <a:lnTo>
                    <a:pt x="10093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579481" y="1295005"/>
              <a:ext cx="147400" cy="155404"/>
            </a:xfrm>
            <a:custGeom>
              <a:avLst/>
              <a:gdLst/>
              <a:ahLst/>
              <a:cxnLst/>
              <a:rect l="0" t="0" r="0" b="0"/>
              <a:pathLst>
                <a:path w="147400" h="155404">
                  <a:moveTo>
                    <a:pt x="0" y="21057"/>
                  </a:moveTo>
                  <a:lnTo>
                    <a:pt x="25194" y="74932"/>
                  </a:lnTo>
                  <a:lnTo>
                    <a:pt x="50050" y="135809"/>
                  </a:lnTo>
                  <a:lnTo>
                    <a:pt x="61629" y="152386"/>
                  </a:lnTo>
                  <a:lnTo>
                    <a:pt x="67992" y="155403"/>
                  </a:lnTo>
                  <a:lnTo>
                    <a:pt x="74574" y="155074"/>
                  </a:lnTo>
                  <a:lnTo>
                    <a:pt x="81302" y="152516"/>
                  </a:lnTo>
                  <a:lnTo>
                    <a:pt x="91896" y="140314"/>
                  </a:lnTo>
                  <a:lnTo>
                    <a:pt x="115563" y="83606"/>
                  </a:lnTo>
                  <a:lnTo>
                    <a:pt x="136849" y="24122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737409" y="129500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768994" y="1292194"/>
              <a:ext cx="136872" cy="171268"/>
            </a:xfrm>
            <a:custGeom>
              <a:avLst/>
              <a:gdLst/>
              <a:ahLst/>
              <a:cxnLst/>
              <a:rect l="0" t="0" r="0" b="0"/>
              <a:pathLst>
                <a:path w="136872" h="171268">
                  <a:moveTo>
                    <a:pt x="0" y="44925"/>
                  </a:moveTo>
                  <a:lnTo>
                    <a:pt x="17981" y="60566"/>
                  </a:lnTo>
                  <a:lnTo>
                    <a:pt x="34898" y="68644"/>
                  </a:lnTo>
                  <a:lnTo>
                    <a:pt x="54115" y="69895"/>
                  </a:lnTo>
                  <a:lnTo>
                    <a:pt x="95048" y="61165"/>
                  </a:lnTo>
                  <a:lnTo>
                    <a:pt x="120839" y="45967"/>
                  </a:lnTo>
                  <a:lnTo>
                    <a:pt x="123843" y="38601"/>
                  </a:lnTo>
                  <a:lnTo>
                    <a:pt x="123507" y="30180"/>
                  </a:lnTo>
                  <a:lnTo>
                    <a:pt x="120942" y="21057"/>
                  </a:lnTo>
                  <a:lnTo>
                    <a:pt x="115723" y="13805"/>
                  </a:lnTo>
                  <a:lnTo>
                    <a:pt x="100566" y="2628"/>
                  </a:lnTo>
                  <a:lnTo>
                    <a:pt x="82131" y="0"/>
                  </a:lnTo>
                  <a:lnTo>
                    <a:pt x="72302" y="937"/>
                  </a:lnTo>
                  <a:lnTo>
                    <a:pt x="55141" y="8217"/>
                  </a:lnTo>
                  <a:lnTo>
                    <a:pt x="25060" y="31955"/>
                  </a:lnTo>
                  <a:lnTo>
                    <a:pt x="16987" y="51638"/>
                  </a:lnTo>
                  <a:lnTo>
                    <a:pt x="14569" y="74815"/>
                  </a:lnTo>
                  <a:lnTo>
                    <a:pt x="17394" y="96814"/>
                  </a:lnTo>
                  <a:lnTo>
                    <a:pt x="25668" y="115170"/>
                  </a:lnTo>
                  <a:lnTo>
                    <a:pt x="50044" y="146018"/>
                  </a:lnTo>
                  <a:lnTo>
                    <a:pt x="81639" y="161966"/>
                  </a:lnTo>
                  <a:lnTo>
                    <a:pt x="136871" y="1712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969036" y="1305533"/>
              <a:ext cx="84229" cy="118411"/>
            </a:xfrm>
            <a:custGeom>
              <a:avLst/>
              <a:gdLst/>
              <a:ahLst/>
              <a:cxnLst/>
              <a:rect l="0" t="0" r="0" b="0"/>
              <a:pathLst>
                <a:path w="84229" h="118411">
                  <a:moveTo>
                    <a:pt x="0" y="63171"/>
                  </a:moveTo>
                  <a:lnTo>
                    <a:pt x="14654" y="116199"/>
                  </a:lnTo>
                  <a:lnTo>
                    <a:pt x="16788" y="118410"/>
                  </a:lnTo>
                  <a:lnTo>
                    <a:pt x="18211" y="115205"/>
                  </a:lnTo>
                  <a:lnTo>
                    <a:pt x="18622" y="100335"/>
                  </a:lnTo>
                  <a:lnTo>
                    <a:pt x="5327" y="41680"/>
                  </a:lnTo>
                  <a:lnTo>
                    <a:pt x="7437" y="20864"/>
                  </a:lnTo>
                  <a:lnTo>
                    <a:pt x="13147" y="13909"/>
                  </a:lnTo>
                  <a:lnTo>
                    <a:pt x="31969" y="6182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169077" y="1158134"/>
              <a:ext cx="31587" cy="284271"/>
            </a:xfrm>
            <a:custGeom>
              <a:avLst/>
              <a:gdLst/>
              <a:ahLst/>
              <a:cxnLst/>
              <a:rect l="0" t="0" r="0" b="0"/>
              <a:pathLst>
                <a:path w="31587" h="284271">
                  <a:moveTo>
                    <a:pt x="0" y="0"/>
                  </a:moveTo>
                  <a:lnTo>
                    <a:pt x="0" y="57264"/>
                  </a:lnTo>
                  <a:lnTo>
                    <a:pt x="0" y="106655"/>
                  </a:lnTo>
                  <a:lnTo>
                    <a:pt x="5590" y="164567"/>
                  </a:lnTo>
                  <a:lnTo>
                    <a:pt x="10723" y="217038"/>
                  </a:lnTo>
                  <a:lnTo>
                    <a:pt x="21789" y="259291"/>
                  </a:lnTo>
                  <a:lnTo>
                    <a:pt x="31586" y="2842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116435" y="1284476"/>
              <a:ext cx="189514" cy="1"/>
            </a:xfrm>
            <a:custGeom>
              <a:avLst/>
              <a:gdLst/>
              <a:ahLst/>
              <a:cxnLst/>
              <a:rect l="0" t="0" r="0" b="0"/>
              <a:pathLst>
                <a:path w="189514" h="1">
                  <a:moveTo>
                    <a:pt x="189513" y="0"/>
                  </a:moveTo>
                  <a:lnTo>
                    <a:pt x="140582" y="0"/>
                  </a:lnTo>
                  <a:lnTo>
                    <a:pt x="81451" y="0"/>
                  </a:lnTo>
                  <a:lnTo>
                    <a:pt x="1998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390176" y="1347647"/>
              <a:ext cx="10529" cy="94758"/>
            </a:xfrm>
            <a:custGeom>
              <a:avLst/>
              <a:gdLst/>
              <a:ahLst/>
              <a:cxnLst/>
              <a:rect l="0" t="0" r="0" b="0"/>
              <a:pathLst>
                <a:path w="10529" h="94758">
                  <a:moveTo>
                    <a:pt x="0" y="0"/>
                  </a:moveTo>
                  <a:lnTo>
                    <a:pt x="5589" y="62093"/>
                  </a:lnTo>
                  <a:lnTo>
                    <a:pt x="10528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400704" y="128447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545533" y="1323646"/>
              <a:ext cx="118385" cy="118759"/>
            </a:xfrm>
            <a:custGeom>
              <a:avLst/>
              <a:gdLst/>
              <a:ahLst/>
              <a:cxnLst/>
              <a:rect l="0" t="0" r="0" b="0"/>
              <a:pathLst>
                <a:path w="118385" h="118759">
                  <a:moveTo>
                    <a:pt x="86798" y="24001"/>
                  </a:moveTo>
                  <a:lnTo>
                    <a:pt x="68818" y="8360"/>
                  </a:lnTo>
                  <a:lnTo>
                    <a:pt x="51901" y="282"/>
                  </a:lnTo>
                  <a:lnTo>
                    <a:pt x="42476" y="0"/>
                  </a:lnTo>
                  <a:lnTo>
                    <a:pt x="22646" y="5925"/>
                  </a:lnTo>
                  <a:lnTo>
                    <a:pt x="8373" y="19477"/>
                  </a:lnTo>
                  <a:lnTo>
                    <a:pt x="2929" y="28004"/>
                  </a:lnTo>
                  <a:lnTo>
                    <a:pt x="0" y="49957"/>
                  </a:lnTo>
                  <a:lnTo>
                    <a:pt x="3767" y="72972"/>
                  </a:lnTo>
                  <a:lnTo>
                    <a:pt x="13241" y="90999"/>
                  </a:lnTo>
                  <a:lnTo>
                    <a:pt x="28370" y="103691"/>
                  </a:lnTo>
                  <a:lnTo>
                    <a:pt x="47962" y="112061"/>
                  </a:lnTo>
                  <a:lnTo>
                    <a:pt x="92428" y="117435"/>
                  </a:lnTo>
                  <a:lnTo>
                    <a:pt x="118384" y="1187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716559" y="1311353"/>
              <a:ext cx="147400" cy="127668"/>
            </a:xfrm>
            <a:custGeom>
              <a:avLst/>
              <a:gdLst/>
              <a:ahLst/>
              <a:cxnLst/>
              <a:rect l="0" t="0" r="0" b="0"/>
              <a:pathLst>
                <a:path w="147400" h="127668">
                  <a:moveTo>
                    <a:pt x="0" y="67880"/>
                  </a:moveTo>
                  <a:lnTo>
                    <a:pt x="42692" y="64760"/>
                  </a:lnTo>
                  <a:lnTo>
                    <a:pt x="53028" y="62291"/>
                  </a:lnTo>
                  <a:lnTo>
                    <a:pt x="70751" y="50188"/>
                  </a:lnTo>
                  <a:lnTo>
                    <a:pt x="78753" y="42047"/>
                  </a:lnTo>
                  <a:lnTo>
                    <a:pt x="81748" y="33110"/>
                  </a:lnTo>
                  <a:lnTo>
                    <a:pt x="78836" y="13822"/>
                  </a:lnTo>
                  <a:lnTo>
                    <a:pt x="72445" y="7275"/>
                  </a:lnTo>
                  <a:lnTo>
                    <a:pt x="52865" y="0"/>
                  </a:lnTo>
                  <a:lnTo>
                    <a:pt x="43432" y="400"/>
                  </a:lnTo>
                  <a:lnTo>
                    <a:pt x="26712" y="7083"/>
                  </a:lnTo>
                  <a:lnTo>
                    <a:pt x="21318" y="14480"/>
                  </a:lnTo>
                  <a:lnTo>
                    <a:pt x="15324" y="35178"/>
                  </a:lnTo>
                  <a:lnTo>
                    <a:pt x="17539" y="67549"/>
                  </a:lnTo>
                  <a:lnTo>
                    <a:pt x="31193" y="99367"/>
                  </a:lnTo>
                  <a:lnTo>
                    <a:pt x="46619" y="114240"/>
                  </a:lnTo>
                  <a:lnTo>
                    <a:pt x="66343" y="123579"/>
                  </a:lnTo>
                  <a:lnTo>
                    <a:pt x="102586" y="127667"/>
                  </a:lnTo>
                  <a:lnTo>
                    <a:pt x="147399" y="12052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948186" y="1273948"/>
              <a:ext cx="103675" cy="142461"/>
            </a:xfrm>
            <a:custGeom>
              <a:avLst/>
              <a:gdLst/>
              <a:ahLst/>
              <a:cxnLst/>
              <a:rect l="0" t="0" r="0" b="0"/>
              <a:pathLst>
                <a:path w="103675" h="142461">
                  <a:moveTo>
                    <a:pt x="84228" y="0"/>
                  </a:moveTo>
                  <a:lnTo>
                    <a:pt x="41537" y="3119"/>
                  </a:lnTo>
                  <a:lnTo>
                    <a:pt x="21970" y="9575"/>
                  </a:lnTo>
                  <a:lnTo>
                    <a:pt x="5475" y="20243"/>
                  </a:lnTo>
                  <a:lnTo>
                    <a:pt x="2480" y="26364"/>
                  </a:lnTo>
                  <a:lnTo>
                    <a:pt x="2823" y="32783"/>
                  </a:lnTo>
                  <a:lnTo>
                    <a:pt x="5392" y="39403"/>
                  </a:lnTo>
                  <a:lnTo>
                    <a:pt x="17604" y="49878"/>
                  </a:lnTo>
                  <a:lnTo>
                    <a:pt x="35900" y="57263"/>
                  </a:lnTo>
                  <a:lnTo>
                    <a:pt x="82654" y="68243"/>
                  </a:lnTo>
                  <a:lnTo>
                    <a:pt x="93707" y="73571"/>
                  </a:lnTo>
                  <a:lnTo>
                    <a:pt x="99906" y="81803"/>
                  </a:lnTo>
                  <a:lnTo>
                    <a:pt x="103674" y="103427"/>
                  </a:lnTo>
                  <a:lnTo>
                    <a:pt x="98330" y="122397"/>
                  </a:lnTo>
                  <a:lnTo>
                    <a:pt x="93629" y="130731"/>
                  </a:lnTo>
                  <a:lnTo>
                    <a:pt x="85816" y="136287"/>
                  </a:lnTo>
                  <a:lnTo>
                    <a:pt x="64657" y="142460"/>
                  </a:lnTo>
                  <a:lnTo>
                    <a:pt x="16963" y="138415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4436819" y="1137077"/>
            <a:ext cx="5462141" cy="463255"/>
            <a:chOff x="4436819" y="1137077"/>
            <a:chExt cx="5462141" cy="463255"/>
          </a:xfrm>
        </p:grpSpPr>
        <p:sp>
          <p:nvSpPr>
            <p:cNvPr id="59" name="Freeform 58"/>
            <p:cNvSpPr/>
            <p:nvPr/>
          </p:nvSpPr>
          <p:spPr>
            <a:xfrm>
              <a:off x="4436819" y="1293207"/>
              <a:ext cx="157791" cy="161422"/>
            </a:xfrm>
            <a:custGeom>
              <a:avLst/>
              <a:gdLst/>
              <a:ahLst/>
              <a:cxnLst/>
              <a:rect l="0" t="0" r="0" b="0"/>
              <a:pathLst>
                <a:path w="157791" h="161422">
                  <a:moveTo>
                    <a:pt x="111492" y="22855"/>
                  </a:moveTo>
                  <a:lnTo>
                    <a:pt x="57617" y="0"/>
                  </a:lnTo>
                  <a:lnTo>
                    <a:pt x="37244" y="219"/>
                  </a:lnTo>
                  <a:lnTo>
                    <a:pt x="19611" y="10455"/>
                  </a:lnTo>
                  <a:lnTo>
                    <a:pt x="11634" y="18098"/>
                  </a:lnTo>
                  <a:lnTo>
                    <a:pt x="2770" y="39068"/>
                  </a:lnTo>
                  <a:lnTo>
                    <a:pt x="0" y="62816"/>
                  </a:lnTo>
                  <a:lnTo>
                    <a:pt x="2668" y="85069"/>
                  </a:lnTo>
                  <a:lnTo>
                    <a:pt x="16337" y="117328"/>
                  </a:lnTo>
                  <a:lnTo>
                    <a:pt x="40794" y="143524"/>
                  </a:lnTo>
                  <a:lnTo>
                    <a:pt x="75856" y="160514"/>
                  </a:lnTo>
                  <a:lnTo>
                    <a:pt x="87735" y="161421"/>
                  </a:lnTo>
                  <a:lnTo>
                    <a:pt x="110292" y="156189"/>
                  </a:lnTo>
                  <a:lnTo>
                    <a:pt x="142722" y="140090"/>
                  </a:lnTo>
                  <a:lnTo>
                    <a:pt x="149859" y="131427"/>
                  </a:lnTo>
                  <a:lnTo>
                    <a:pt x="157790" y="109324"/>
                  </a:lnTo>
                  <a:lnTo>
                    <a:pt x="156665" y="70572"/>
                  </a:lnTo>
                  <a:lnTo>
                    <a:pt x="143077" y="33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666191" y="1137077"/>
              <a:ext cx="82162" cy="305328"/>
            </a:xfrm>
            <a:custGeom>
              <a:avLst/>
              <a:gdLst/>
              <a:ahLst/>
              <a:cxnLst/>
              <a:rect l="0" t="0" r="0" b="0"/>
              <a:pathLst>
                <a:path w="82162" h="305328">
                  <a:moveTo>
                    <a:pt x="50576" y="305327"/>
                  </a:moveTo>
                  <a:lnTo>
                    <a:pt x="42242" y="267849"/>
                  </a:lnTo>
                  <a:lnTo>
                    <a:pt x="31931" y="210011"/>
                  </a:lnTo>
                  <a:lnTo>
                    <a:pt x="18773" y="157124"/>
                  </a:lnTo>
                  <a:lnTo>
                    <a:pt x="2584" y="93698"/>
                  </a:lnTo>
                  <a:lnTo>
                    <a:pt x="0" y="63091"/>
                  </a:lnTo>
                  <a:lnTo>
                    <a:pt x="5091" y="39349"/>
                  </a:lnTo>
                  <a:lnTo>
                    <a:pt x="9724" y="29742"/>
                  </a:lnTo>
                  <a:lnTo>
                    <a:pt x="24231" y="15949"/>
                  </a:lnTo>
                  <a:lnTo>
                    <a:pt x="42376" y="7088"/>
                  </a:lnTo>
                  <a:lnTo>
                    <a:pt x="8216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653596" y="1305533"/>
              <a:ext cx="147399" cy="10530"/>
            </a:xfrm>
            <a:custGeom>
              <a:avLst/>
              <a:gdLst/>
              <a:ahLst/>
              <a:cxnLst/>
              <a:rect l="0" t="0" r="0" b="0"/>
              <a:pathLst>
                <a:path w="147399" h="10530">
                  <a:moveTo>
                    <a:pt x="147398" y="0"/>
                  </a:moveTo>
                  <a:lnTo>
                    <a:pt x="109920" y="8333"/>
                  </a:lnTo>
                  <a:lnTo>
                    <a:pt x="58497" y="1009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098634" y="1323328"/>
              <a:ext cx="155087" cy="127790"/>
            </a:xfrm>
            <a:custGeom>
              <a:avLst/>
              <a:gdLst/>
              <a:ahLst/>
              <a:cxnLst/>
              <a:rect l="0" t="0" r="0" b="0"/>
              <a:pathLst>
                <a:path w="155087" h="127790">
                  <a:moveTo>
                    <a:pt x="102443" y="34848"/>
                  </a:moveTo>
                  <a:lnTo>
                    <a:pt x="96854" y="18080"/>
                  </a:lnTo>
                  <a:lnTo>
                    <a:pt x="84751" y="6728"/>
                  </a:lnTo>
                  <a:lnTo>
                    <a:pt x="76611" y="2063"/>
                  </a:lnTo>
                  <a:lnTo>
                    <a:pt x="58207" y="0"/>
                  </a:lnTo>
                  <a:lnTo>
                    <a:pt x="39499" y="4152"/>
                  </a:lnTo>
                  <a:lnTo>
                    <a:pt x="23385" y="13796"/>
                  </a:lnTo>
                  <a:lnTo>
                    <a:pt x="11544" y="29001"/>
                  </a:lnTo>
                  <a:lnTo>
                    <a:pt x="3552" y="48627"/>
                  </a:lnTo>
                  <a:lnTo>
                    <a:pt x="0" y="72947"/>
                  </a:lnTo>
                  <a:lnTo>
                    <a:pt x="4661" y="93115"/>
                  </a:lnTo>
                  <a:lnTo>
                    <a:pt x="26716" y="125126"/>
                  </a:lnTo>
                  <a:lnTo>
                    <a:pt x="33241" y="127789"/>
                  </a:lnTo>
                  <a:lnTo>
                    <a:pt x="39931" y="127224"/>
                  </a:lnTo>
                  <a:lnTo>
                    <a:pt x="53603" y="120358"/>
                  </a:lnTo>
                  <a:lnTo>
                    <a:pt x="67478" y="109507"/>
                  </a:lnTo>
                  <a:lnTo>
                    <a:pt x="75205" y="90646"/>
                  </a:lnTo>
                  <a:lnTo>
                    <a:pt x="77265" y="79066"/>
                  </a:lnTo>
                  <a:lnTo>
                    <a:pt x="79809" y="74855"/>
                  </a:lnTo>
                  <a:lnTo>
                    <a:pt x="82674" y="75557"/>
                  </a:lnTo>
                  <a:lnTo>
                    <a:pt x="101268" y="96311"/>
                  </a:lnTo>
                  <a:lnTo>
                    <a:pt x="126272" y="110511"/>
                  </a:lnTo>
                  <a:lnTo>
                    <a:pt x="155086" y="1190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506579" y="1324433"/>
              <a:ext cx="148869" cy="253909"/>
            </a:xfrm>
            <a:custGeom>
              <a:avLst/>
              <a:gdLst/>
              <a:ahLst/>
              <a:cxnLst/>
              <a:rect l="0" t="0" r="0" b="0"/>
              <a:pathLst>
                <a:path w="148869" h="253909">
                  <a:moveTo>
                    <a:pt x="20882" y="86385"/>
                  </a:moveTo>
                  <a:lnTo>
                    <a:pt x="20882" y="143649"/>
                  </a:lnTo>
                  <a:lnTo>
                    <a:pt x="20882" y="204541"/>
                  </a:lnTo>
                  <a:lnTo>
                    <a:pt x="26948" y="253441"/>
                  </a:lnTo>
                  <a:lnTo>
                    <a:pt x="26096" y="253908"/>
                  </a:lnTo>
                  <a:lnTo>
                    <a:pt x="19307" y="234677"/>
                  </a:lnTo>
                  <a:lnTo>
                    <a:pt x="4297" y="178920"/>
                  </a:lnTo>
                  <a:lnTo>
                    <a:pt x="708" y="119265"/>
                  </a:lnTo>
                  <a:lnTo>
                    <a:pt x="0" y="62074"/>
                  </a:lnTo>
                  <a:lnTo>
                    <a:pt x="6141" y="36976"/>
                  </a:lnTo>
                  <a:lnTo>
                    <a:pt x="11055" y="25370"/>
                  </a:lnTo>
                  <a:lnTo>
                    <a:pt x="25873" y="9354"/>
                  </a:lnTo>
                  <a:lnTo>
                    <a:pt x="34738" y="3446"/>
                  </a:lnTo>
                  <a:lnTo>
                    <a:pt x="57066" y="0"/>
                  </a:lnTo>
                  <a:lnTo>
                    <a:pt x="103939" y="7320"/>
                  </a:lnTo>
                  <a:lnTo>
                    <a:pt x="130759" y="22274"/>
                  </a:lnTo>
                  <a:lnTo>
                    <a:pt x="143026" y="38004"/>
                  </a:lnTo>
                  <a:lnTo>
                    <a:pt x="147935" y="47112"/>
                  </a:lnTo>
                  <a:lnTo>
                    <a:pt x="148868" y="55524"/>
                  </a:lnTo>
                  <a:lnTo>
                    <a:pt x="143665" y="71109"/>
                  </a:lnTo>
                  <a:lnTo>
                    <a:pt x="130434" y="82715"/>
                  </a:lnTo>
                  <a:lnTo>
                    <a:pt x="93345" y="99698"/>
                  </a:lnTo>
                  <a:lnTo>
                    <a:pt x="41939" y="1074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703303" y="1358176"/>
              <a:ext cx="108240" cy="108415"/>
            </a:xfrm>
            <a:custGeom>
              <a:avLst/>
              <a:gdLst/>
              <a:ahLst/>
              <a:cxnLst/>
              <a:rect l="0" t="0" r="0" b="0"/>
              <a:pathLst>
                <a:path w="108240" h="108415">
                  <a:moveTo>
                    <a:pt x="66313" y="0"/>
                  </a:moveTo>
                  <a:lnTo>
                    <a:pt x="43957" y="0"/>
                  </a:lnTo>
                  <a:lnTo>
                    <a:pt x="26741" y="6239"/>
                  </a:lnTo>
                  <a:lnTo>
                    <a:pt x="18875" y="11178"/>
                  </a:lnTo>
                  <a:lnTo>
                    <a:pt x="7015" y="26025"/>
                  </a:lnTo>
                  <a:lnTo>
                    <a:pt x="2215" y="34897"/>
                  </a:lnTo>
                  <a:lnTo>
                    <a:pt x="0" y="54114"/>
                  </a:lnTo>
                  <a:lnTo>
                    <a:pt x="4086" y="73184"/>
                  </a:lnTo>
                  <a:lnTo>
                    <a:pt x="13700" y="89458"/>
                  </a:lnTo>
                  <a:lnTo>
                    <a:pt x="28892" y="101370"/>
                  </a:lnTo>
                  <a:lnTo>
                    <a:pt x="37856" y="106184"/>
                  </a:lnTo>
                  <a:lnTo>
                    <a:pt x="60295" y="108414"/>
                  </a:lnTo>
                  <a:lnTo>
                    <a:pt x="83526" y="104336"/>
                  </a:lnTo>
                  <a:lnTo>
                    <a:pt x="101649" y="94725"/>
                  </a:lnTo>
                  <a:lnTo>
                    <a:pt x="106248" y="87716"/>
                  </a:lnTo>
                  <a:lnTo>
                    <a:pt x="108239" y="70570"/>
                  </a:lnTo>
                  <a:lnTo>
                    <a:pt x="102782" y="41187"/>
                  </a:lnTo>
                  <a:lnTo>
                    <a:pt x="8737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906680" y="1231834"/>
              <a:ext cx="20865" cy="252685"/>
            </a:xfrm>
            <a:custGeom>
              <a:avLst/>
              <a:gdLst/>
              <a:ahLst/>
              <a:cxnLst/>
              <a:rect l="0" t="0" r="0" b="0"/>
              <a:pathLst>
                <a:path w="20865" h="252685">
                  <a:moveTo>
                    <a:pt x="10335" y="0"/>
                  </a:moveTo>
                  <a:lnTo>
                    <a:pt x="4746" y="58617"/>
                  </a:lnTo>
                  <a:lnTo>
                    <a:pt x="783" y="112791"/>
                  </a:lnTo>
                  <a:lnTo>
                    <a:pt x="0" y="171671"/>
                  </a:lnTo>
                  <a:lnTo>
                    <a:pt x="5435" y="228102"/>
                  </a:lnTo>
                  <a:lnTo>
                    <a:pt x="11277" y="241759"/>
                  </a:lnTo>
                  <a:lnTo>
                    <a:pt x="20864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969658" y="1400290"/>
              <a:ext cx="42115" cy="42115"/>
            </a:xfrm>
            <a:custGeom>
              <a:avLst/>
              <a:gdLst/>
              <a:ahLst/>
              <a:cxnLst/>
              <a:rect l="0" t="0" r="0" b="0"/>
              <a:pathLst>
                <a:path w="42115" h="42115">
                  <a:moveTo>
                    <a:pt x="0" y="0"/>
                  </a:moveTo>
                  <a:lnTo>
                    <a:pt x="22876" y="16811"/>
                  </a:lnTo>
                  <a:lnTo>
                    <a:pt x="42114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959129" y="1368704"/>
              <a:ext cx="126343" cy="231628"/>
            </a:xfrm>
            <a:custGeom>
              <a:avLst/>
              <a:gdLst/>
              <a:ahLst/>
              <a:cxnLst/>
              <a:rect l="0" t="0" r="0" b="0"/>
              <a:pathLst>
                <a:path w="126343" h="231628">
                  <a:moveTo>
                    <a:pt x="126342" y="0"/>
                  </a:moveTo>
                  <a:lnTo>
                    <a:pt x="110701" y="17981"/>
                  </a:lnTo>
                  <a:lnTo>
                    <a:pt x="91498" y="69742"/>
                  </a:lnTo>
                  <a:lnTo>
                    <a:pt x="62280" y="125821"/>
                  </a:lnTo>
                  <a:lnTo>
                    <a:pt x="27959" y="178916"/>
                  </a:lnTo>
                  <a:lnTo>
                    <a:pt x="6216" y="214846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117057" y="1352587"/>
              <a:ext cx="171901" cy="247745"/>
            </a:xfrm>
            <a:custGeom>
              <a:avLst/>
              <a:gdLst/>
              <a:ahLst/>
              <a:cxnLst/>
              <a:rect l="0" t="0" r="0" b="0"/>
              <a:pathLst>
                <a:path w="171901" h="247745">
                  <a:moveTo>
                    <a:pt x="115813" y="5589"/>
                  </a:moveTo>
                  <a:lnTo>
                    <a:pt x="99045" y="0"/>
                  </a:lnTo>
                  <a:lnTo>
                    <a:pt x="81455" y="375"/>
                  </a:lnTo>
                  <a:lnTo>
                    <a:pt x="63108" y="5611"/>
                  </a:lnTo>
                  <a:lnTo>
                    <a:pt x="47155" y="15737"/>
                  </a:lnTo>
                  <a:lnTo>
                    <a:pt x="35386" y="31156"/>
                  </a:lnTo>
                  <a:lnTo>
                    <a:pt x="30609" y="40181"/>
                  </a:lnTo>
                  <a:lnTo>
                    <a:pt x="28422" y="59568"/>
                  </a:lnTo>
                  <a:lnTo>
                    <a:pt x="32519" y="78712"/>
                  </a:lnTo>
                  <a:lnTo>
                    <a:pt x="42139" y="95020"/>
                  </a:lnTo>
                  <a:lnTo>
                    <a:pt x="50319" y="99135"/>
                  </a:lnTo>
                  <a:lnTo>
                    <a:pt x="71887" y="100587"/>
                  </a:lnTo>
                  <a:lnTo>
                    <a:pt x="90831" y="94214"/>
                  </a:lnTo>
                  <a:lnTo>
                    <a:pt x="99158" y="89238"/>
                  </a:lnTo>
                  <a:lnTo>
                    <a:pt x="111531" y="74352"/>
                  </a:lnTo>
                  <a:lnTo>
                    <a:pt x="116467" y="65469"/>
                  </a:lnTo>
                  <a:lnTo>
                    <a:pt x="119759" y="64226"/>
                  </a:lnTo>
                  <a:lnTo>
                    <a:pt x="121953" y="68077"/>
                  </a:lnTo>
                  <a:lnTo>
                    <a:pt x="126731" y="83664"/>
                  </a:lnTo>
                  <a:lnTo>
                    <a:pt x="153682" y="144013"/>
                  </a:lnTo>
                  <a:lnTo>
                    <a:pt x="171868" y="204217"/>
                  </a:lnTo>
                  <a:lnTo>
                    <a:pt x="171900" y="214047"/>
                  </a:lnTo>
                  <a:lnTo>
                    <a:pt x="165697" y="231208"/>
                  </a:lnTo>
                  <a:lnTo>
                    <a:pt x="158428" y="236720"/>
                  </a:lnTo>
                  <a:lnTo>
                    <a:pt x="137873" y="242844"/>
                  </a:lnTo>
                  <a:lnTo>
                    <a:pt x="86549" y="246776"/>
                  </a:lnTo>
                  <a:lnTo>
                    <a:pt x="34470" y="247553"/>
                  </a:lnTo>
                  <a:lnTo>
                    <a:pt x="0" y="24774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351962" y="1347712"/>
              <a:ext cx="302049" cy="157864"/>
            </a:xfrm>
            <a:custGeom>
              <a:avLst/>
              <a:gdLst/>
              <a:ahLst/>
              <a:cxnLst/>
              <a:rect l="0" t="0" r="0" b="0"/>
              <a:pathLst>
                <a:path w="302049" h="157864">
                  <a:moveTo>
                    <a:pt x="80949" y="10464"/>
                  </a:moveTo>
                  <a:lnTo>
                    <a:pt x="58593" y="10464"/>
                  </a:lnTo>
                  <a:lnTo>
                    <a:pt x="27922" y="21642"/>
                  </a:lnTo>
                  <a:lnTo>
                    <a:pt x="13318" y="36489"/>
                  </a:lnTo>
                  <a:lnTo>
                    <a:pt x="4098" y="55956"/>
                  </a:lnTo>
                  <a:lnTo>
                    <a:pt x="0" y="80205"/>
                  </a:lnTo>
                  <a:lnTo>
                    <a:pt x="4418" y="100342"/>
                  </a:lnTo>
                  <a:lnTo>
                    <a:pt x="26318" y="132333"/>
                  </a:lnTo>
                  <a:lnTo>
                    <a:pt x="34000" y="136163"/>
                  </a:lnTo>
                  <a:lnTo>
                    <a:pt x="51894" y="137300"/>
                  </a:lnTo>
                  <a:lnTo>
                    <a:pt x="81699" y="125774"/>
                  </a:lnTo>
                  <a:lnTo>
                    <a:pt x="96101" y="110846"/>
                  </a:lnTo>
                  <a:lnTo>
                    <a:pt x="105231" y="91343"/>
                  </a:lnTo>
                  <a:lnTo>
                    <a:pt x="109289" y="67077"/>
                  </a:lnTo>
                  <a:lnTo>
                    <a:pt x="113880" y="61074"/>
                  </a:lnTo>
                  <a:lnTo>
                    <a:pt x="120451" y="59412"/>
                  </a:lnTo>
                  <a:lnTo>
                    <a:pt x="128341" y="60643"/>
                  </a:lnTo>
                  <a:lnTo>
                    <a:pt x="134771" y="64974"/>
                  </a:lnTo>
                  <a:lnTo>
                    <a:pt x="168391" y="116837"/>
                  </a:lnTo>
                  <a:lnTo>
                    <a:pt x="179258" y="140638"/>
                  </a:lnTo>
                  <a:lnTo>
                    <a:pt x="179244" y="139360"/>
                  </a:lnTo>
                  <a:lnTo>
                    <a:pt x="167684" y="86828"/>
                  </a:lnTo>
                  <a:lnTo>
                    <a:pt x="169039" y="45958"/>
                  </a:lnTo>
                  <a:lnTo>
                    <a:pt x="175083" y="23899"/>
                  </a:lnTo>
                  <a:lnTo>
                    <a:pt x="185568" y="6297"/>
                  </a:lnTo>
                  <a:lnTo>
                    <a:pt x="192809" y="1837"/>
                  </a:lnTo>
                  <a:lnTo>
                    <a:pt x="210214" y="0"/>
                  </a:lnTo>
                  <a:lnTo>
                    <a:pt x="239743" y="11133"/>
                  </a:lnTo>
                  <a:lnTo>
                    <a:pt x="265130" y="34839"/>
                  </a:lnTo>
                  <a:lnTo>
                    <a:pt x="281881" y="64089"/>
                  </a:lnTo>
                  <a:lnTo>
                    <a:pt x="298584" y="124211"/>
                  </a:lnTo>
                  <a:lnTo>
                    <a:pt x="302048" y="15786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422383" y="1368704"/>
              <a:ext cx="65945" cy="73701"/>
            </a:xfrm>
            <a:custGeom>
              <a:avLst/>
              <a:gdLst/>
              <a:ahLst/>
              <a:cxnLst/>
              <a:rect l="0" t="0" r="0" b="0"/>
              <a:pathLst>
                <a:path w="65945" h="73701">
                  <a:moveTo>
                    <a:pt x="52643" y="73700"/>
                  </a:moveTo>
                  <a:lnTo>
                    <a:pt x="63821" y="62521"/>
                  </a:lnTo>
                  <a:lnTo>
                    <a:pt x="65944" y="55719"/>
                  </a:lnTo>
                  <a:lnTo>
                    <a:pt x="65183" y="38802"/>
                  </a:lnTo>
                  <a:lnTo>
                    <a:pt x="54707" y="22705"/>
                  </a:lnTo>
                  <a:lnTo>
                    <a:pt x="47000" y="15137"/>
                  </a:lnTo>
                  <a:lnTo>
                    <a:pt x="29078" y="672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920294" y="1325778"/>
              <a:ext cx="154857" cy="169276"/>
            </a:xfrm>
            <a:custGeom>
              <a:avLst/>
              <a:gdLst/>
              <a:ahLst/>
              <a:cxnLst/>
              <a:rect l="0" t="0" r="0" b="0"/>
              <a:pathLst>
                <a:path w="154857" h="169276">
                  <a:moveTo>
                    <a:pt x="112742" y="74512"/>
                  </a:moveTo>
                  <a:lnTo>
                    <a:pt x="112742" y="52155"/>
                  </a:lnTo>
                  <a:lnTo>
                    <a:pt x="101564" y="21484"/>
                  </a:lnTo>
                  <a:lnTo>
                    <a:pt x="86717" y="6880"/>
                  </a:lnTo>
                  <a:lnTo>
                    <a:pt x="77844" y="1348"/>
                  </a:lnTo>
                  <a:lnTo>
                    <a:pt x="68420" y="0"/>
                  </a:lnTo>
                  <a:lnTo>
                    <a:pt x="48589" y="4740"/>
                  </a:lnTo>
                  <a:lnTo>
                    <a:pt x="31197" y="17766"/>
                  </a:lnTo>
                  <a:lnTo>
                    <a:pt x="16839" y="36423"/>
                  </a:lnTo>
                  <a:lnTo>
                    <a:pt x="3347" y="73235"/>
                  </a:lnTo>
                  <a:lnTo>
                    <a:pt x="0" y="112608"/>
                  </a:lnTo>
                  <a:lnTo>
                    <a:pt x="3363" y="135897"/>
                  </a:lnTo>
                  <a:lnTo>
                    <a:pt x="11876" y="154826"/>
                  </a:lnTo>
                  <a:lnTo>
                    <a:pt x="17422" y="163150"/>
                  </a:lnTo>
                  <a:lnTo>
                    <a:pt x="24629" y="167529"/>
                  </a:lnTo>
                  <a:lnTo>
                    <a:pt x="41995" y="169275"/>
                  </a:lnTo>
                  <a:lnTo>
                    <a:pt x="49199" y="164594"/>
                  </a:lnTo>
                  <a:lnTo>
                    <a:pt x="60324" y="146913"/>
                  </a:lnTo>
                  <a:lnTo>
                    <a:pt x="80724" y="87065"/>
                  </a:lnTo>
                  <a:lnTo>
                    <a:pt x="84378" y="75861"/>
                  </a:lnTo>
                  <a:lnTo>
                    <a:pt x="87983" y="71902"/>
                  </a:lnTo>
                  <a:lnTo>
                    <a:pt x="91557" y="72772"/>
                  </a:lnTo>
                  <a:lnTo>
                    <a:pt x="98647" y="83097"/>
                  </a:lnTo>
                  <a:lnTo>
                    <a:pt x="121833" y="128285"/>
                  </a:lnTo>
                  <a:lnTo>
                    <a:pt x="134720" y="139355"/>
                  </a:lnTo>
                  <a:lnTo>
                    <a:pt x="154856" y="1482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096207" y="1375299"/>
              <a:ext cx="147400" cy="130277"/>
            </a:xfrm>
            <a:custGeom>
              <a:avLst/>
              <a:gdLst/>
              <a:ahLst/>
              <a:cxnLst/>
              <a:rect l="0" t="0" r="0" b="0"/>
              <a:pathLst>
                <a:path w="147400" h="130277">
                  <a:moveTo>
                    <a:pt x="0" y="3934"/>
                  </a:moveTo>
                  <a:lnTo>
                    <a:pt x="5589" y="62551"/>
                  </a:lnTo>
                  <a:lnTo>
                    <a:pt x="14655" y="97341"/>
                  </a:lnTo>
                  <a:lnTo>
                    <a:pt x="16789" y="98961"/>
                  </a:lnTo>
                  <a:lnTo>
                    <a:pt x="19161" y="85162"/>
                  </a:lnTo>
                  <a:lnTo>
                    <a:pt x="23927" y="26791"/>
                  </a:lnTo>
                  <a:lnTo>
                    <a:pt x="26480" y="15662"/>
                  </a:lnTo>
                  <a:lnTo>
                    <a:pt x="32861" y="8243"/>
                  </a:lnTo>
                  <a:lnTo>
                    <a:pt x="52430" y="0"/>
                  </a:lnTo>
                  <a:lnTo>
                    <a:pt x="61859" y="141"/>
                  </a:lnTo>
                  <a:lnTo>
                    <a:pt x="78576" y="6538"/>
                  </a:lnTo>
                  <a:lnTo>
                    <a:pt x="101140" y="28882"/>
                  </a:lnTo>
                  <a:lnTo>
                    <a:pt x="134769" y="88503"/>
                  </a:lnTo>
                  <a:lnTo>
                    <a:pt x="147399" y="1302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279143" y="1262742"/>
              <a:ext cx="132920" cy="256282"/>
            </a:xfrm>
            <a:custGeom>
              <a:avLst/>
              <a:gdLst/>
              <a:ahLst/>
              <a:cxnLst/>
              <a:rect l="0" t="0" r="0" b="0"/>
              <a:pathLst>
                <a:path w="132920" h="256282">
                  <a:moveTo>
                    <a:pt x="90805" y="179662"/>
                  </a:moveTo>
                  <a:lnTo>
                    <a:pt x="90805" y="157305"/>
                  </a:lnTo>
                  <a:lnTo>
                    <a:pt x="84566" y="140090"/>
                  </a:lnTo>
                  <a:lnTo>
                    <a:pt x="79627" y="132223"/>
                  </a:lnTo>
                  <a:lnTo>
                    <a:pt x="71654" y="128149"/>
                  </a:lnTo>
                  <a:lnTo>
                    <a:pt x="50318" y="126741"/>
                  </a:lnTo>
                  <a:lnTo>
                    <a:pt x="41587" y="130343"/>
                  </a:lnTo>
                  <a:lnTo>
                    <a:pt x="28766" y="143705"/>
                  </a:lnTo>
                  <a:lnTo>
                    <a:pt x="9382" y="170957"/>
                  </a:lnTo>
                  <a:lnTo>
                    <a:pt x="1975" y="194121"/>
                  </a:lnTo>
                  <a:lnTo>
                    <a:pt x="0" y="206848"/>
                  </a:lnTo>
                  <a:lnTo>
                    <a:pt x="4044" y="227230"/>
                  </a:lnTo>
                  <a:lnTo>
                    <a:pt x="8398" y="235940"/>
                  </a:lnTo>
                  <a:lnTo>
                    <a:pt x="22594" y="248738"/>
                  </a:lnTo>
                  <a:lnTo>
                    <a:pt x="31292" y="253789"/>
                  </a:lnTo>
                  <a:lnTo>
                    <a:pt x="50317" y="256281"/>
                  </a:lnTo>
                  <a:lnTo>
                    <a:pt x="60304" y="255308"/>
                  </a:lnTo>
                  <a:lnTo>
                    <a:pt x="68131" y="251149"/>
                  </a:lnTo>
                  <a:lnTo>
                    <a:pt x="79948" y="237170"/>
                  </a:lnTo>
                  <a:lnTo>
                    <a:pt x="100828" y="186325"/>
                  </a:lnTo>
                  <a:lnTo>
                    <a:pt x="109682" y="133275"/>
                  </a:lnTo>
                  <a:lnTo>
                    <a:pt x="104195" y="70500"/>
                  </a:lnTo>
                  <a:lnTo>
                    <a:pt x="98778" y="14946"/>
                  </a:lnTo>
                  <a:lnTo>
                    <a:pt x="96121" y="3171"/>
                  </a:lnTo>
                  <a:lnTo>
                    <a:pt x="93179" y="0"/>
                  </a:lnTo>
                  <a:lnTo>
                    <a:pt x="90048" y="2565"/>
                  </a:lnTo>
                  <a:lnTo>
                    <a:pt x="86791" y="8955"/>
                  </a:lnTo>
                  <a:lnTo>
                    <a:pt x="82206" y="51483"/>
                  </a:lnTo>
                  <a:lnTo>
                    <a:pt x="91983" y="114862"/>
                  </a:lnTo>
                  <a:lnTo>
                    <a:pt x="109677" y="167749"/>
                  </a:lnTo>
                  <a:lnTo>
                    <a:pt x="132919" y="2007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612103" y="1400290"/>
              <a:ext cx="1" cy="84229"/>
            </a:xfrm>
            <a:custGeom>
              <a:avLst/>
              <a:gdLst/>
              <a:ahLst/>
              <a:cxnLst/>
              <a:rect l="0" t="0" r="0" b="0"/>
              <a:pathLst>
                <a:path w="1" h="84229">
                  <a:moveTo>
                    <a:pt x="0" y="0"/>
                  </a:moveTo>
                  <a:lnTo>
                    <a:pt x="0" y="58616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612103" y="132659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670030" y="1361103"/>
              <a:ext cx="148186" cy="137337"/>
            </a:xfrm>
            <a:custGeom>
              <a:avLst/>
              <a:gdLst/>
              <a:ahLst/>
              <a:cxnLst/>
              <a:rect l="0" t="0" r="0" b="0"/>
              <a:pathLst>
                <a:path w="148186" h="137337">
                  <a:moveTo>
                    <a:pt x="78944" y="18130"/>
                  </a:moveTo>
                  <a:lnTo>
                    <a:pt x="67765" y="6951"/>
                  </a:lnTo>
                  <a:lnTo>
                    <a:pt x="49799" y="1463"/>
                  </a:lnTo>
                  <a:lnTo>
                    <a:pt x="38457" y="0"/>
                  </a:lnTo>
                  <a:lnTo>
                    <a:pt x="16496" y="4613"/>
                  </a:lnTo>
                  <a:lnTo>
                    <a:pt x="5727" y="9118"/>
                  </a:lnTo>
                  <a:lnTo>
                    <a:pt x="887" y="15632"/>
                  </a:lnTo>
                  <a:lnTo>
                    <a:pt x="0" y="23483"/>
                  </a:lnTo>
                  <a:lnTo>
                    <a:pt x="1749" y="32227"/>
                  </a:lnTo>
                  <a:lnTo>
                    <a:pt x="6423" y="39226"/>
                  </a:lnTo>
                  <a:lnTo>
                    <a:pt x="20976" y="50123"/>
                  </a:lnTo>
                  <a:lnTo>
                    <a:pt x="77434" y="62030"/>
                  </a:lnTo>
                  <a:lnTo>
                    <a:pt x="98160" y="69227"/>
                  </a:lnTo>
                  <a:lnTo>
                    <a:pt x="143490" y="99569"/>
                  </a:lnTo>
                  <a:lnTo>
                    <a:pt x="147711" y="106348"/>
                  </a:lnTo>
                  <a:lnTo>
                    <a:pt x="148185" y="113207"/>
                  </a:lnTo>
                  <a:lnTo>
                    <a:pt x="146161" y="120119"/>
                  </a:lnTo>
                  <a:lnTo>
                    <a:pt x="141304" y="125897"/>
                  </a:lnTo>
                  <a:lnTo>
                    <a:pt x="126546" y="135436"/>
                  </a:lnTo>
                  <a:lnTo>
                    <a:pt x="108289" y="137336"/>
                  </a:lnTo>
                  <a:lnTo>
                    <a:pt x="88477" y="133112"/>
                  </a:lnTo>
                  <a:lnTo>
                    <a:pt x="36830" y="1128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044484" y="1383001"/>
              <a:ext cx="146688" cy="133103"/>
            </a:xfrm>
            <a:custGeom>
              <a:avLst/>
              <a:gdLst/>
              <a:ahLst/>
              <a:cxnLst/>
              <a:rect l="0" t="0" r="0" b="0"/>
              <a:pathLst>
                <a:path w="146688" h="133103">
                  <a:moveTo>
                    <a:pt x="9816" y="17289"/>
                  </a:moveTo>
                  <a:lnTo>
                    <a:pt x="4227" y="34056"/>
                  </a:lnTo>
                  <a:lnTo>
                    <a:pt x="4602" y="51647"/>
                  </a:lnTo>
                  <a:lnTo>
                    <a:pt x="14376" y="97125"/>
                  </a:lnTo>
                  <a:lnTo>
                    <a:pt x="14026" y="102098"/>
                  </a:lnTo>
                  <a:lnTo>
                    <a:pt x="11453" y="101905"/>
                  </a:lnTo>
                  <a:lnTo>
                    <a:pt x="7398" y="98266"/>
                  </a:lnTo>
                  <a:lnTo>
                    <a:pt x="2893" y="81744"/>
                  </a:lnTo>
                  <a:lnTo>
                    <a:pt x="0" y="33010"/>
                  </a:lnTo>
                  <a:lnTo>
                    <a:pt x="3272" y="23090"/>
                  </a:lnTo>
                  <a:lnTo>
                    <a:pt x="16266" y="8949"/>
                  </a:lnTo>
                  <a:lnTo>
                    <a:pt x="36859" y="1884"/>
                  </a:lnTo>
                  <a:lnTo>
                    <a:pt x="48902" y="0"/>
                  </a:lnTo>
                  <a:lnTo>
                    <a:pt x="68522" y="4146"/>
                  </a:lnTo>
                  <a:lnTo>
                    <a:pt x="105771" y="25871"/>
                  </a:lnTo>
                  <a:lnTo>
                    <a:pt x="119923" y="45280"/>
                  </a:lnTo>
                  <a:lnTo>
                    <a:pt x="141256" y="99873"/>
                  </a:lnTo>
                  <a:lnTo>
                    <a:pt x="146687" y="1331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8216407" y="1389761"/>
              <a:ext cx="114752" cy="137407"/>
            </a:xfrm>
            <a:custGeom>
              <a:avLst/>
              <a:gdLst/>
              <a:ahLst/>
              <a:cxnLst/>
              <a:rect l="0" t="0" r="0" b="0"/>
              <a:pathLst>
                <a:path w="114752" h="137407">
                  <a:moveTo>
                    <a:pt x="69520" y="31586"/>
                  </a:moveTo>
                  <a:lnTo>
                    <a:pt x="52753" y="25997"/>
                  </a:lnTo>
                  <a:lnTo>
                    <a:pt x="45473" y="26690"/>
                  </a:lnTo>
                  <a:lnTo>
                    <a:pt x="31147" y="33699"/>
                  </a:lnTo>
                  <a:lnTo>
                    <a:pt x="9928" y="50799"/>
                  </a:lnTo>
                  <a:lnTo>
                    <a:pt x="2090" y="70151"/>
                  </a:lnTo>
                  <a:lnTo>
                    <a:pt x="0" y="81862"/>
                  </a:lnTo>
                  <a:lnTo>
                    <a:pt x="2117" y="92010"/>
                  </a:lnTo>
                  <a:lnTo>
                    <a:pt x="13827" y="109523"/>
                  </a:lnTo>
                  <a:lnTo>
                    <a:pt x="40151" y="132537"/>
                  </a:lnTo>
                  <a:lnTo>
                    <a:pt x="49941" y="136321"/>
                  </a:lnTo>
                  <a:lnTo>
                    <a:pt x="70177" y="137406"/>
                  </a:lnTo>
                  <a:lnTo>
                    <a:pt x="87750" y="130870"/>
                  </a:lnTo>
                  <a:lnTo>
                    <a:pt x="95711" y="125851"/>
                  </a:lnTo>
                  <a:lnTo>
                    <a:pt x="107677" y="110916"/>
                  </a:lnTo>
                  <a:lnTo>
                    <a:pt x="112505" y="102020"/>
                  </a:lnTo>
                  <a:lnTo>
                    <a:pt x="114751" y="79658"/>
                  </a:lnTo>
                  <a:lnTo>
                    <a:pt x="110680" y="55291"/>
                  </a:lnTo>
                  <a:lnTo>
                    <a:pt x="92122" y="17291"/>
                  </a:lnTo>
                  <a:lnTo>
                    <a:pt x="8004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391212" y="1179191"/>
              <a:ext cx="31587" cy="326385"/>
            </a:xfrm>
            <a:custGeom>
              <a:avLst/>
              <a:gdLst/>
              <a:ahLst/>
              <a:cxnLst/>
              <a:rect l="0" t="0" r="0" b="0"/>
              <a:pathLst>
                <a:path w="31587" h="326385">
                  <a:moveTo>
                    <a:pt x="0" y="0"/>
                  </a:moveTo>
                  <a:lnTo>
                    <a:pt x="0" y="57264"/>
                  </a:lnTo>
                  <a:lnTo>
                    <a:pt x="3120" y="106655"/>
                  </a:lnTo>
                  <a:lnTo>
                    <a:pt x="8334" y="158333"/>
                  </a:lnTo>
                  <a:lnTo>
                    <a:pt x="9879" y="210690"/>
                  </a:lnTo>
                  <a:lnTo>
                    <a:pt x="13456" y="260129"/>
                  </a:lnTo>
                  <a:lnTo>
                    <a:pt x="21924" y="298174"/>
                  </a:lnTo>
                  <a:lnTo>
                    <a:pt x="31586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8264870" y="1316062"/>
              <a:ext cx="263214" cy="1"/>
            </a:xfrm>
            <a:custGeom>
              <a:avLst/>
              <a:gdLst/>
              <a:ahLst/>
              <a:cxnLst/>
              <a:rect l="0" t="0" r="0" b="0"/>
              <a:pathLst>
                <a:path w="263214" h="1">
                  <a:moveTo>
                    <a:pt x="263213" y="0"/>
                  </a:moveTo>
                  <a:lnTo>
                    <a:pt x="205948" y="0"/>
                  </a:lnTo>
                  <a:lnTo>
                    <a:pt x="156558" y="0"/>
                  </a:lnTo>
                  <a:lnTo>
                    <a:pt x="104879" y="0"/>
                  </a:lnTo>
                  <a:lnTo>
                    <a:pt x="5564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8735507" y="1399296"/>
              <a:ext cx="203188" cy="148394"/>
            </a:xfrm>
            <a:custGeom>
              <a:avLst/>
              <a:gdLst/>
              <a:ahLst/>
              <a:cxnLst/>
              <a:rect l="0" t="0" r="0" b="0"/>
              <a:pathLst>
                <a:path w="203188" h="148394">
                  <a:moveTo>
                    <a:pt x="97902" y="43108"/>
                  </a:moveTo>
                  <a:lnTo>
                    <a:pt x="92313" y="20751"/>
                  </a:lnTo>
                  <a:lnTo>
                    <a:pt x="87156" y="12995"/>
                  </a:lnTo>
                  <a:lnTo>
                    <a:pt x="72070" y="1259"/>
                  </a:lnTo>
                  <a:lnTo>
                    <a:pt x="63133" y="0"/>
                  </a:lnTo>
                  <a:lnTo>
                    <a:pt x="43845" y="4842"/>
                  </a:lnTo>
                  <a:lnTo>
                    <a:pt x="26694" y="17912"/>
                  </a:lnTo>
                  <a:lnTo>
                    <a:pt x="12442" y="35419"/>
                  </a:lnTo>
                  <a:lnTo>
                    <a:pt x="2208" y="54898"/>
                  </a:lnTo>
                  <a:lnTo>
                    <a:pt x="0" y="75254"/>
                  </a:lnTo>
                  <a:lnTo>
                    <a:pt x="4087" y="94830"/>
                  </a:lnTo>
                  <a:lnTo>
                    <a:pt x="13703" y="111329"/>
                  </a:lnTo>
                  <a:lnTo>
                    <a:pt x="28895" y="123341"/>
                  </a:lnTo>
                  <a:lnTo>
                    <a:pt x="37859" y="128182"/>
                  </a:lnTo>
                  <a:lnTo>
                    <a:pt x="57178" y="130442"/>
                  </a:lnTo>
                  <a:lnTo>
                    <a:pt x="76293" y="126376"/>
                  </a:lnTo>
                  <a:lnTo>
                    <a:pt x="92588" y="116771"/>
                  </a:lnTo>
                  <a:lnTo>
                    <a:pt x="104509" y="101583"/>
                  </a:lnTo>
                  <a:lnTo>
                    <a:pt x="121695" y="63237"/>
                  </a:lnTo>
                  <a:lnTo>
                    <a:pt x="125462" y="61207"/>
                  </a:lnTo>
                  <a:lnTo>
                    <a:pt x="129144" y="64532"/>
                  </a:lnTo>
                  <a:lnTo>
                    <a:pt x="161968" y="114644"/>
                  </a:lnTo>
                  <a:lnTo>
                    <a:pt x="182395" y="134104"/>
                  </a:lnTo>
                  <a:lnTo>
                    <a:pt x="203187" y="14839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9180850" y="1381428"/>
              <a:ext cx="114460" cy="155823"/>
            </a:xfrm>
            <a:custGeom>
              <a:avLst/>
              <a:gdLst/>
              <a:ahLst/>
              <a:cxnLst/>
              <a:rect l="0" t="0" r="0" b="0"/>
              <a:pathLst>
                <a:path w="114460" h="155823">
                  <a:moveTo>
                    <a:pt x="105284" y="8333"/>
                  </a:moveTo>
                  <a:lnTo>
                    <a:pt x="67807" y="0"/>
                  </a:lnTo>
                  <a:lnTo>
                    <a:pt x="44174" y="1120"/>
                  </a:lnTo>
                  <a:lnTo>
                    <a:pt x="21972" y="9417"/>
                  </a:lnTo>
                  <a:lnTo>
                    <a:pt x="6646" y="24023"/>
                  </a:lnTo>
                  <a:lnTo>
                    <a:pt x="921" y="32831"/>
                  </a:lnTo>
                  <a:lnTo>
                    <a:pt x="614" y="41043"/>
                  </a:lnTo>
                  <a:lnTo>
                    <a:pt x="3919" y="48857"/>
                  </a:lnTo>
                  <a:lnTo>
                    <a:pt x="9631" y="56406"/>
                  </a:lnTo>
                  <a:lnTo>
                    <a:pt x="28457" y="67913"/>
                  </a:lnTo>
                  <a:lnTo>
                    <a:pt x="83816" y="88579"/>
                  </a:lnTo>
                  <a:lnTo>
                    <a:pt x="105101" y="95860"/>
                  </a:lnTo>
                  <a:lnTo>
                    <a:pt x="111012" y="102950"/>
                  </a:lnTo>
                  <a:lnTo>
                    <a:pt x="113782" y="112355"/>
                  </a:lnTo>
                  <a:lnTo>
                    <a:pt x="114459" y="123305"/>
                  </a:lnTo>
                  <a:lnTo>
                    <a:pt x="111401" y="132944"/>
                  </a:lnTo>
                  <a:lnTo>
                    <a:pt x="98644" y="149893"/>
                  </a:lnTo>
                  <a:lnTo>
                    <a:pt x="90329" y="154179"/>
                  </a:lnTo>
                  <a:lnTo>
                    <a:pt x="71731" y="155822"/>
                  </a:lnTo>
                  <a:lnTo>
                    <a:pt x="18703" y="147411"/>
                  </a:lnTo>
                  <a:lnTo>
                    <a:pt x="0" y="14520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9375302" y="1452932"/>
              <a:ext cx="5590" cy="84229"/>
            </a:xfrm>
            <a:custGeom>
              <a:avLst/>
              <a:gdLst/>
              <a:ahLst/>
              <a:cxnLst/>
              <a:rect l="0" t="0" r="0" b="0"/>
              <a:pathLst>
                <a:path w="5590" h="84229">
                  <a:moveTo>
                    <a:pt x="5589" y="0"/>
                  </a:moveTo>
                  <a:lnTo>
                    <a:pt x="0" y="16768"/>
                  </a:lnTo>
                  <a:lnTo>
                    <a:pt x="4044" y="66087"/>
                  </a:lnTo>
                  <a:lnTo>
                    <a:pt x="5589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9391419" y="136870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9479826" y="1287181"/>
              <a:ext cx="290621" cy="313151"/>
            </a:xfrm>
            <a:custGeom>
              <a:avLst/>
              <a:gdLst/>
              <a:ahLst/>
              <a:cxnLst/>
              <a:rect l="0" t="0" r="0" b="0"/>
              <a:pathLst>
                <a:path w="290621" h="313151">
                  <a:moveTo>
                    <a:pt x="69521" y="218394"/>
                  </a:moveTo>
                  <a:lnTo>
                    <a:pt x="75110" y="201626"/>
                  </a:lnTo>
                  <a:lnTo>
                    <a:pt x="74734" y="184035"/>
                  </a:lnTo>
                  <a:lnTo>
                    <a:pt x="69498" y="165689"/>
                  </a:lnTo>
                  <a:lnTo>
                    <a:pt x="59373" y="149736"/>
                  </a:lnTo>
                  <a:lnTo>
                    <a:pt x="52227" y="145716"/>
                  </a:lnTo>
                  <a:lnTo>
                    <a:pt x="34928" y="144368"/>
                  </a:lnTo>
                  <a:lnTo>
                    <a:pt x="26572" y="147986"/>
                  </a:lnTo>
                  <a:lnTo>
                    <a:pt x="11048" y="161365"/>
                  </a:lnTo>
                  <a:lnTo>
                    <a:pt x="2589" y="182129"/>
                  </a:lnTo>
                  <a:lnTo>
                    <a:pt x="0" y="206955"/>
                  </a:lnTo>
                  <a:lnTo>
                    <a:pt x="2748" y="233587"/>
                  </a:lnTo>
                  <a:lnTo>
                    <a:pt x="7458" y="243730"/>
                  </a:lnTo>
                  <a:lnTo>
                    <a:pt x="22050" y="258120"/>
                  </a:lnTo>
                  <a:lnTo>
                    <a:pt x="30855" y="260086"/>
                  </a:lnTo>
                  <a:lnTo>
                    <a:pt x="49996" y="256031"/>
                  </a:lnTo>
                  <a:lnTo>
                    <a:pt x="67082" y="240191"/>
                  </a:lnTo>
                  <a:lnTo>
                    <a:pt x="86736" y="204965"/>
                  </a:lnTo>
                  <a:lnTo>
                    <a:pt x="109446" y="145551"/>
                  </a:lnTo>
                  <a:lnTo>
                    <a:pt x="123985" y="94775"/>
                  </a:lnTo>
                  <a:lnTo>
                    <a:pt x="129802" y="33621"/>
                  </a:lnTo>
                  <a:lnTo>
                    <a:pt x="124946" y="0"/>
                  </a:lnTo>
                  <a:lnTo>
                    <a:pt x="124018" y="1438"/>
                  </a:lnTo>
                  <a:lnTo>
                    <a:pt x="114003" y="50916"/>
                  </a:lnTo>
                  <a:lnTo>
                    <a:pt x="104001" y="111569"/>
                  </a:lnTo>
                  <a:lnTo>
                    <a:pt x="101678" y="168957"/>
                  </a:lnTo>
                  <a:lnTo>
                    <a:pt x="106865" y="205695"/>
                  </a:lnTo>
                  <a:lnTo>
                    <a:pt x="110795" y="211098"/>
                  </a:lnTo>
                  <a:lnTo>
                    <a:pt x="115754" y="212360"/>
                  </a:lnTo>
                  <a:lnTo>
                    <a:pt x="175663" y="193474"/>
                  </a:lnTo>
                  <a:lnTo>
                    <a:pt x="230390" y="185785"/>
                  </a:lnTo>
                  <a:lnTo>
                    <a:pt x="250593" y="176215"/>
                  </a:lnTo>
                  <a:lnTo>
                    <a:pt x="256916" y="168048"/>
                  </a:lnTo>
                  <a:lnTo>
                    <a:pt x="263942" y="146495"/>
                  </a:lnTo>
                  <a:lnTo>
                    <a:pt x="263476" y="136536"/>
                  </a:lnTo>
                  <a:lnTo>
                    <a:pt x="256718" y="119231"/>
                  </a:lnTo>
                  <a:lnTo>
                    <a:pt x="249301" y="114851"/>
                  </a:lnTo>
                  <a:lnTo>
                    <a:pt x="228582" y="113103"/>
                  </a:lnTo>
                  <a:lnTo>
                    <a:pt x="196198" y="118696"/>
                  </a:lnTo>
                  <a:lnTo>
                    <a:pt x="187898" y="123853"/>
                  </a:lnTo>
                  <a:lnTo>
                    <a:pt x="175555" y="138941"/>
                  </a:lnTo>
                  <a:lnTo>
                    <a:pt x="162030" y="167166"/>
                  </a:lnTo>
                  <a:lnTo>
                    <a:pt x="160549" y="187437"/>
                  </a:lnTo>
                  <a:lnTo>
                    <a:pt x="169130" y="229046"/>
                  </a:lnTo>
                  <a:lnTo>
                    <a:pt x="184302" y="260545"/>
                  </a:lnTo>
                  <a:lnTo>
                    <a:pt x="209205" y="286515"/>
                  </a:lnTo>
                  <a:lnTo>
                    <a:pt x="238811" y="303438"/>
                  </a:lnTo>
                  <a:lnTo>
                    <a:pt x="290620" y="31315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9886259" y="156874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8" name="Freeform 87"/>
          <p:cNvSpPr/>
          <p:nvPr/>
        </p:nvSpPr>
        <p:spPr>
          <a:xfrm>
            <a:off x="3379647" y="2779523"/>
            <a:ext cx="2074115" cy="1000208"/>
          </a:xfrm>
          <a:custGeom>
            <a:avLst/>
            <a:gdLst/>
            <a:ahLst/>
            <a:cxnLst/>
            <a:rect l="0" t="0" r="0" b="0"/>
            <a:pathLst>
              <a:path w="2074115" h="1000208">
                <a:moveTo>
                  <a:pt x="0" y="0"/>
                </a:moveTo>
                <a:lnTo>
                  <a:pt x="2074114" y="0"/>
                </a:lnTo>
                <a:lnTo>
                  <a:pt x="2074114" y="1000207"/>
                </a:lnTo>
                <a:lnTo>
                  <a:pt x="0" y="1000207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9" name="Straight Connector 88"/>
          <p:cNvCxnSpPr/>
          <p:nvPr/>
        </p:nvCxnSpPr>
        <p:spPr>
          <a:xfrm flipH="1">
            <a:off x="3400704" y="2790051"/>
            <a:ext cx="2063586" cy="968622"/>
          </a:xfrm>
          <a:prstGeom prst="line">
            <a:avLst/>
          </a:prstGeom>
          <a:ln w="38100" cap="flat" cmpd="sng" algn="ctr">
            <a:solidFill>
              <a:srgbClr val="80008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/>
          <p:cNvCxnSpPr/>
          <p:nvPr/>
        </p:nvCxnSpPr>
        <p:spPr>
          <a:xfrm>
            <a:off x="3416300" y="2819400"/>
            <a:ext cx="2026933" cy="939273"/>
          </a:xfrm>
          <a:prstGeom prst="line">
            <a:avLst/>
          </a:prstGeom>
          <a:ln w="38100" cap="flat" cmpd="sng" algn="ctr">
            <a:solidFill>
              <a:srgbClr val="80008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9" name="Group 98"/>
          <p:cNvGrpSpPr/>
          <p:nvPr/>
        </p:nvGrpSpPr>
        <p:grpSpPr>
          <a:xfrm>
            <a:off x="2881543" y="1547689"/>
            <a:ext cx="1206674" cy="610654"/>
            <a:chOff x="2881543" y="1547689"/>
            <a:chExt cx="1206674" cy="610654"/>
          </a:xfrm>
        </p:grpSpPr>
        <p:sp>
          <p:nvSpPr>
            <p:cNvPr id="91" name="Freeform 90"/>
            <p:cNvSpPr/>
            <p:nvPr/>
          </p:nvSpPr>
          <p:spPr>
            <a:xfrm>
              <a:off x="3296542" y="1547689"/>
              <a:ext cx="167334" cy="252978"/>
            </a:xfrm>
            <a:custGeom>
              <a:avLst/>
              <a:gdLst/>
              <a:ahLst/>
              <a:cxnLst/>
              <a:rect l="0" t="0" r="0" b="0"/>
              <a:pathLst>
                <a:path w="167334" h="252978">
                  <a:moveTo>
                    <a:pt x="83105" y="0"/>
                  </a:moveTo>
                  <a:lnTo>
                    <a:pt x="74772" y="37478"/>
                  </a:lnTo>
                  <a:lnTo>
                    <a:pt x="76347" y="75445"/>
                  </a:lnTo>
                  <a:lnTo>
                    <a:pt x="81770" y="130196"/>
                  </a:lnTo>
                  <a:lnTo>
                    <a:pt x="81672" y="184901"/>
                  </a:lnTo>
                  <a:lnTo>
                    <a:pt x="73452" y="218562"/>
                  </a:lnTo>
                  <a:lnTo>
                    <a:pt x="62827" y="235959"/>
                  </a:lnTo>
                  <a:lnTo>
                    <a:pt x="56718" y="236854"/>
                  </a:lnTo>
                  <a:lnTo>
                    <a:pt x="50306" y="232772"/>
                  </a:lnTo>
                  <a:lnTo>
                    <a:pt x="0" y="172963"/>
                  </a:lnTo>
                  <a:lnTo>
                    <a:pt x="795" y="172630"/>
                  </a:lnTo>
                  <a:lnTo>
                    <a:pt x="7919" y="179670"/>
                  </a:lnTo>
                  <a:lnTo>
                    <a:pt x="60177" y="239692"/>
                  </a:lnTo>
                  <a:lnTo>
                    <a:pt x="67820" y="247532"/>
                  </a:lnTo>
                  <a:lnTo>
                    <a:pt x="76424" y="251589"/>
                  </a:lnTo>
                  <a:lnTo>
                    <a:pt x="95344" y="252977"/>
                  </a:lnTo>
                  <a:lnTo>
                    <a:pt x="112331" y="246575"/>
                  </a:lnTo>
                  <a:lnTo>
                    <a:pt x="127680" y="234761"/>
                  </a:lnTo>
                  <a:lnTo>
                    <a:pt x="167333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881543" y="1950698"/>
              <a:ext cx="108551" cy="138262"/>
            </a:xfrm>
            <a:custGeom>
              <a:avLst/>
              <a:gdLst/>
              <a:ahLst/>
              <a:cxnLst/>
              <a:rect l="0" t="0" r="0" b="0"/>
              <a:pathLst>
                <a:path w="108551" h="138262">
                  <a:moveTo>
                    <a:pt x="108550" y="18131"/>
                  </a:moveTo>
                  <a:lnTo>
                    <a:pt x="97372" y="6952"/>
                  </a:lnTo>
                  <a:lnTo>
                    <a:pt x="79405" y="1464"/>
                  </a:lnTo>
                  <a:lnTo>
                    <a:pt x="68063" y="0"/>
                  </a:lnTo>
                  <a:lnTo>
                    <a:pt x="49222" y="4614"/>
                  </a:lnTo>
                  <a:lnTo>
                    <a:pt x="33049" y="15632"/>
                  </a:lnTo>
                  <a:lnTo>
                    <a:pt x="11960" y="41567"/>
                  </a:lnTo>
                  <a:lnTo>
                    <a:pt x="2060" y="61302"/>
                  </a:lnTo>
                  <a:lnTo>
                    <a:pt x="0" y="81772"/>
                  </a:lnTo>
                  <a:lnTo>
                    <a:pt x="4153" y="102567"/>
                  </a:lnTo>
                  <a:lnTo>
                    <a:pt x="13798" y="123508"/>
                  </a:lnTo>
                  <a:lnTo>
                    <a:pt x="21985" y="130497"/>
                  </a:lnTo>
                  <a:lnTo>
                    <a:pt x="43561" y="138261"/>
                  </a:lnTo>
                  <a:lnTo>
                    <a:pt x="53525" y="137992"/>
                  </a:lnTo>
                  <a:lnTo>
                    <a:pt x="98021" y="1234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061715" y="1979357"/>
              <a:ext cx="110310" cy="121631"/>
            </a:xfrm>
            <a:custGeom>
              <a:avLst/>
              <a:gdLst/>
              <a:ahLst/>
              <a:cxnLst/>
              <a:rect l="0" t="0" r="0" b="0"/>
              <a:pathLst>
                <a:path w="110310" h="121631">
                  <a:moveTo>
                    <a:pt x="54720" y="0"/>
                  </a:moveTo>
                  <a:lnTo>
                    <a:pt x="16347" y="29308"/>
                  </a:lnTo>
                  <a:lnTo>
                    <a:pt x="716" y="55088"/>
                  </a:lnTo>
                  <a:lnTo>
                    <a:pt x="0" y="64801"/>
                  </a:lnTo>
                  <a:lnTo>
                    <a:pt x="5444" y="84952"/>
                  </a:lnTo>
                  <a:lnTo>
                    <a:pt x="18781" y="102487"/>
                  </a:lnTo>
                  <a:lnTo>
                    <a:pt x="27251" y="110439"/>
                  </a:lnTo>
                  <a:lnTo>
                    <a:pt x="49141" y="119274"/>
                  </a:lnTo>
                  <a:lnTo>
                    <a:pt x="61529" y="121630"/>
                  </a:lnTo>
                  <a:lnTo>
                    <a:pt x="81533" y="118009"/>
                  </a:lnTo>
                  <a:lnTo>
                    <a:pt x="90143" y="113767"/>
                  </a:lnTo>
                  <a:lnTo>
                    <a:pt x="102829" y="99696"/>
                  </a:lnTo>
                  <a:lnTo>
                    <a:pt x="107849" y="91031"/>
                  </a:lnTo>
                  <a:lnTo>
                    <a:pt x="110309" y="72044"/>
                  </a:lnTo>
                  <a:lnTo>
                    <a:pt x="106332" y="53077"/>
                  </a:lnTo>
                  <a:lnTo>
                    <a:pt x="75777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238468" y="1968829"/>
              <a:ext cx="56952" cy="123849"/>
            </a:xfrm>
            <a:custGeom>
              <a:avLst/>
              <a:gdLst/>
              <a:ahLst/>
              <a:cxnLst/>
              <a:rect l="0" t="0" r="0" b="0"/>
              <a:pathLst>
                <a:path w="56952" h="123849">
                  <a:moveTo>
                    <a:pt x="4309" y="84228"/>
                  </a:moveTo>
                  <a:lnTo>
                    <a:pt x="13884" y="108274"/>
                  </a:lnTo>
                  <a:lnTo>
                    <a:pt x="24552" y="122601"/>
                  </a:lnTo>
                  <a:lnTo>
                    <a:pt x="25993" y="123848"/>
                  </a:lnTo>
                  <a:lnTo>
                    <a:pt x="755" y="62252"/>
                  </a:lnTo>
                  <a:lnTo>
                    <a:pt x="0" y="41705"/>
                  </a:lnTo>
                  <a:lnTo>
                    <a:pt x="1436" y="31313"/>
                  </a:lnTo>
                  <a:lnTo>
                    <a:pt x="5903" y="23215"/>
                  </a:lnTo>
                  <a:lnTo>
                    <a:pt x="20225" y="11097"/>
                  </a:lnTo>
                  <a:lnTo>
                    <a:pt x="35169" y="4932"/>
                  </a:lnTo>
                  <a:lnTo>
                    <a:pt x="5695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400704" y="1959714"/>
              <a:ext cx="242157" cy="128695"/>
            </a:xfrm>
            <a:custGeom>
              <a:avLst/>
              <a:gdLst/>
              <a:ahLst/>
              <a:cxnLst/>
              <a:rect l="0" t="0" r="0" b="0"/>
              <a:pathLst>
                <a:path w="242157" h="128695">
                  <a:moveTo>
                    <a:pt x="0" y="72286"/>
                  </a:moveTo>
                  <a:lnTo>
                    <a:pt x="14654" y="125313"/>
                  </a:lnTo>
                  <a:lnTo>
                    <a:pt x="14449" y="128694"/>
                  </a:lnTo>
                  <a:lnTo>
                    <a:pt x="11972" y="127439"/>
                  </a:lnTo>
                  <a:lnTo>
                    <a:pt x="7982" y="123092"/>
                  </a:lnTo>
                  <a:lnTo>
                    <a:pt x="3548" y="105785"/>
                  </a:lnTo>
                  <a:lnTo>
                    <a:pt x="2747" y="83665"/>
                  </a:lnTo>
                  <a:lnTo>
                    <a:pt x="6290" y="62135"/>
                  </a:lnTo>
                  <a:lnTo>
                    <a:pt x="14884" y="43988"/>
                  </a:lnTo>
                  <a:lnTo>
                    <a:pt x="20451" y="35873"/>
                  </a:lnTo>
                  <a:lnTo>
                    <a:pt x="27672" y="31633"/>
                  </a:lnTo>
                  <a:lnTo>
                    <a:pt x="45054" y="30041"/>
                  </a:lnTo>
                  <a:lnTo>
                    <a:pt x="61358" y="36353"/>
                  </a:lnTo>
                  <a:lnTo>
                    <a:pt x="68981" y="41311"/>
                  </a:lnTo>
                  <a:lnTo>
                    <a:pt x="80571" y="56180"/>
                  </a:lnTo>
                  <a:lnTo>
                    <a:pt x="97544" y="94321"/>
                  </a:lnTo>
                  <a:lnTo>
                    <a:pt x="103634" y="98674"/>
                  </a:lnTo>
                  <a:lnTo>
                    <a:pt x="111204" y="99237"/>
                  </a:lnTo>
                  <a:lnTo>
                    <a:pt x="165943" y="92949"/>
                  </a:lnTo>
                  <a:lnTo>
                    <a:pt x="198127" y="83997"/>
                  </a:lnTo>
                  <a:lnTo>
                    <a:pt x="215178" y="73201"/>
                  </a:lnTo>
                  <a:lnTo>
                    <a:pt x="227436" y="57485"/>
                  </a:lnTo>
                  <a:lnTo>
                    <a:pt x="232343" y="48380"/>
                  </a:lnTo>
                  <a:lnTo>
                    <a:pt x="233274" y="39971"/>
                  </a:lnTo>
                  <a:lnTo>
                    <a:pt x="228070" y="24388"/>
                  </a:lnTo>
                  <a:lnTo>
                    <a:pt x="206397" y="2462"/>
                  </a:lnTo>
                  <a:lnTo>
                    <a:pt x="197259" y="0"/>
                  </a:lnTo>
                  <a:lnTo>
                    <a:pt x="177748" y="3504"/>
                  </a:lnTo>
                  <a:lnTo>
                    <a:pt x="169972" y="8884"/>
                  </a:lnTo>
                  <a:lnTo>
                    <a:pt x="158211" y="24220"/>
                  </a:lnTo>
                  <a:lnTo>
                    <a:pt x="150602" y="58174"/>
                  </a:lnTo>
                  <a:lnTo>
                    <a:pt x="155062" y="81222"/>
                  </a:lnTo>
                  <a:lnTo>
                    <a:pt x="159527" y="92281"/>
                  </a:lnTo>
                  <a:lnTo>
                    <a:pt x="173846" y="107689"/>
                  </a:lnTo>
                  <a:lnTo>
                    <a:pt x="182578" y="113435"/>
                  </a:lnTo>
                  <a:lnTo>
                    <a:pt x="242156" y="124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695502" y="1947772"/>
              <a:ext cx="52644" cy="131085"/>
            </a:xfrm>
            <a:custGeom>
              <a:avLst/>
              <a:gdLst/>
              <a:ahLst/>
              <a:cxnLst/>
              <a:rect l="0" t="0" r="0" b="0"/>
              <a:pathLst>
                <a:path w="52644" h="131085">
                  <a:moveTo>
                    <a:pt x="0" y="84228"/>
                  </a:moveTo>
                  <a:lnTo>
                    <a:pt x="20244" y="128190"/>
                  </a:lnTo>
                  <a:lnTo>
                    <a:pt x="22855" y="131084"/>
                  </a:lnTo>
                  <a:lnTo>
                    <a:pt x="23426" y="129503"/>
                  </a:lnTo>
                  <a:lnTo>
                    <a:pt x="9812" y="74323"/>
                  </a:lnTo>
                  <a:lnTo>
                    <a:pt x="5531" y="51750"/>
                  </a:lnTo>
                  <a:lnTo>
                    <a:pt x="7528" y="26119"/>
                  </a:lnTo>
                  <a:lnTo>
                    <a:pt x="13207" y="17413"/>
                  </a:lnTo>
                  <a:lnTo>
                    <a:pt x="21673" y="11608"/>
                  </a:lnTo>
                  <a:lnTo>
                    <a:pt x="5264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844900" y="1958300"/>
              <a:ext cx="121620" cy="129786"/>
            </a:xfrm>
            <a:custGeom>
              <a:avLst/>
              <a:gdLst/>
              <a:ahLst/>
              <a:cxnLst/>
              <a:rect l="0" t="0" r="0" b="0"/>
              <a:pathLst>
                <a:path w="121620" h="129786">
                  <a:moveTo>
                    <a:pt x="82229" y="0"/>
                  </a:moveTo>
                  <a:lnTo>
                    <a:pt x="23613" y="14654"/>
                  </a:lnTo>
                  <a:lnTo>
                    <a:pt x="13906" y="20298"/>
                  </a:lnTo>
                  <a:lnTo>
                    <a:pt x="0" y="35928"/>
                  </a:lnTo>
                  <a:lnTo>
                    <a:pt x="504" y="42669"/>
                  </a:lnTo>
                  <a:lnTo>
                    <a:pt x="5519" y="48333"/>
                  </a:lnTo>
                  <a:lnTo>
                    <a:pt x="61832" y="73321"/>
                  </a:lnTo>
                  <a:lnTo>
                    <a:pt x="81353" y="81720"/>
                  </a:lnTo>
                  <a:lnTo>
                    <a:pt x="120256" y="112898"/>
                  </a:lnTo>
                  <a:lnTo>
                    <a:pt x="121619" y="118549"/>
                  </a:lnTo>
                  <a:lnTo>
                    <a:pt x="119017" y="123486"/>
                  </a:lnTo>
                  <a:lnTo>
                    <a:pt x="113774" y="127948"/>
                  </a:lnTo>
                  <a:lnTo>
                    <a:pt x="95469" y="129785"/>
                  </a:lnTo>
                  <a:lnTo>
                    <a:pt x="61976" y="127362"/>
                  </a:lnTo>
                  <a:lnTo>
                    <a:pt x="29587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958715" y="1863544"/>
              <a:ext cx="129502" cy="294799"/>
            </a:xfrm>
            <a:custGeom>
              <a:avLst/>
              <a:gdLst/>
              <a:ahLst/>
              <a:cxnLst/>
              <a:rect l="0" t="0" r="0" b="0"/>
              <a:pathLst>
                <a:path w="129502" h="294799">
                  <a:moveTo>
                    <a:pt x="0" y="0"/>
                  </a:moveTo>
                  <a:lnTo>
                    <a:pt x="17981" y="24046"/>
                  </a:lnTo>
                  <a:lnTo>
                    <a:pt x="76330" y="85122"/>
                  </a:lnTo>
                  <a:lnTo>
                    <a:pt x="117113" y="136988"/>
                  </a:lnTo>
                  <a:lnTo>
                    <a:pt x="127309" y="157979"/>
                  </a:lnTo>
                  <a:lnTo>
                    <a:pt x="129501" y="179007"/>
                  </a:lnTo>
                  <a:lnTo>
                    <a:pt x="121377" y="221103"/>
                  </a:lnTo>
                  <a:lnTo>
                    <a:pt x="106283" y="247096"/>
                  </a:lnTo>
                  <a:lnTo>
                    <a:pt x="72986" y="275670"/>
                  </a:lnTo>
                  <a:lnTo>
                    <a:pt x="42114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0" name="Freeform 99"/>
          <p:cNvSpPr/>
          <p:nvPr/>
        </p:nvSpPr>
        <p:spPr>
          <a:xfrm>
            <a:off x="2818330" y="1853015"/>
            <a:ext cx="129650" cy="315856"/>
          </a:xfrm>
          <a:custGeom>
            <a:avLst/>
            <a:gdLst/>
            <a:ahLst/>
            <a:cxnLst/>
            <a:rect l="0" t="0" r="0" b="0"/>
            <a:pathLst>
              <a:path w="129650" h="315856">
                <a:moveTo>
                  <a:pt x="129649" y="0"/>
                </a:moveTo>
                <a:lnTo>
                  <a:pt x="105602" y="9575"/>
                </a:lnTo>
                <a:lnTo>
                  <a:pt x="47647" y="52998"/>
                </a:lnTo>
                <a:lnTo>
                  <a:pt x="11789" y="88954"/>
                </a:lnTo>
                <a:lnTo>
                  <a:pt x="2007" y="107386"/>
                </a:lnTo>
                <a:lnTo>
                  <a:pt x="0" y="127276"/>
                </a:lnTo>
                <a:lnTo>
                  <a:pt x="5211" y="186343"/>
                </a:lnTo>
                <a:lnTo>
                  <a:pt x="26969" y="241738"/>
                </a:lnTo>
                <a:lnTo>
                  <a:pt x="56755" y="291623"/>
                </a:lnTo>
                <a:lnTo>
                  <a:pt x="77006" y="31585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Slide 1</vt:lpstr>
      <vt:lpstr>Slide 2</vt:lpstr>
      <vt:lpstr>Slide 3</vt:lpstr>
      <vt:lpstr>Slide 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2014-05-05T16:10:18Z</dcterms:created>
  <dcterms:modified xsi:type="dcterms:W3CDTF">2014-05-05T16:10:33Z</dcterms:modified>
</cp:coreProperties>
</file>